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0AD18-892E-EAE7-896A-293CEB337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D5F8E-52D9-A977-EDEA-ABDC13954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7F694-4282-58C9-79B2-AF5AB1C2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BFA0-EBB0-473E-B6AF-90F296255D45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37DB1-AA8B-5A0D-997F-037FF82E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71314-A8C7-4BD6-4259-7694B387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C7AF-57BA-4F5C-BEC6-6A5CF134F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72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5004-8382-0130-2162-8E3AE0391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7873E-FB5B-DFED-4E05-DC2D6A66F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84CA0-5CF6-FCCA-CFAB-6E63AA21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BFA0-EBB0-473E-B6AF-90F296255D45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8A969-BEA6-530F-FF01-4B0C44AD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BF641-D681-E6C1-7F4D-ED402181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C7AF-57BA-4F5C-BEC6-6A5CF134F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711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73DDC-3AF6-1082-7341-7031AC2CB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120C4-408C-52D3-8EA1-79F0A92BB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87AD1-1F83-3246-99F0-6E78CFAE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BFA0-EBB0-473E-B6AF-90F296255D45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7B2D2-BBA2-8B67-4E68-FC0AB5EB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2C46-EE1A-94DA-3E8C-218E30F5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C7AF-57BA-4F5C-BEC6-6A5CF134F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25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82FD-EA2A-D8E2-DF4F-8FD365223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0F884-1CE7-012D-EE4D-3037DF0E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A48D9-802C-91EC-8EF7-A3141E53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BFA0-EBB0-473E-B6AF-90F296255D45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8A9E7-A152-0E1A-785A-BCE0C6A6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10D52-300A-B845-AEE3-F5D28F07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C7AF-57BA-4F5C-BEC6-6A5CF134F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63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AC1-99E2-4B05-FFCE-93F9F373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86D26-239D-5580-395A-3227F20C1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C3AF3-88B4-1163-567D-B4A253B6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BFA0-EBB0-473E-B6AF-90F296255D45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5EE15-D639-6711-627C-36C363BC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93D66-DDD7-C05D-1833-61631FB2C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C7AF-57BA-4F5C-BEC6-6A5CF134F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71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EE5B-A27A-8F23-C4FE-75C18DC4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F3771-FD76-71A1-37A5-77469A3AA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9DD26-F65C-BB3D-B657-914DA7D36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32D08-6811-2BE7-3591-CC3CECAB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BFA0-EBB0-473E-B6AF-90F296255D45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5F6C6-79D1-AD70-5C35-3701B82C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78519-8662-0D71-4EE0-243446385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C7AF-57BA-4F5C-BEC6-6A5CF134F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23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BB3F-E845-249A-353B-137AE6C9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EF2AF-E4A9-F706-A41B-F16395B44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1485C-1E46-BC61-2EDB-E21E12A03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3B9B2-928F-BE75-ABAE-0115CA910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CB25D-F83A-3394-48DA-00273F402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2DFB02-C0EC-2558-19B6-9DC2A4BA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BFA0-EBB0-473E-B6AF-90F296255D45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ACECB-4F85-B83A-7C89-E3DCF27A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9808B-CB17-BA26-9264-C43F27BE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C7AF-57BA-4F5C-BEC6-6A5CF134F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55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E095-A43A-3CFA-8737-8F18A295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8FB0D7-EF7F-5E4A-21DE-C4CE257D9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BFA0-EBB0-473E-B6AF-90F296255D45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97074-1EA5-3A03-00BF-350EF3CC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3577C-24A3-968D-BCA9-05521FAC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C7AF-57BA-4F5C-BEC6-6A5CF134F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04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9800D3-E36F-D356-7D09-89E92EAE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BFA0-EBB0-473E-B6AF-90F296255D45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92FE1E-6B12-8D31-35E8-0D845944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94A46-E948-B825-F063-856819C3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C7AF-57BA-4F5C-BEC6-6A5CF134F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16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7E934-7948-C87B-97DF-10E9B0408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30485-3312-91BC-571F-7F0BCA08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1DA3A-F00C-105C-CF1C-32B246948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0F88F-AB92-537E-ACC4-857E35FB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BFA0-EBB0-473E-B6AF-90F296255D45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6F997-59CA-84A9-6E97-AFF09129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5B9A7-B9E1-711D-324D-8E2CCB50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C7AF-57BA-4F5C-BEC6-6A5CF134F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38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2B17-3F7D-3307-5AE0-003A331FC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735A1-9F10-AC75-EEDB-52C05E81E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6C46A-9C2F-9FE6-A100-FFC9BD4A9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D8DED-DB37-680E-061B-4500F016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BFA0-EBB0-473E-B6AF-90F296255D45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3B8D4-1126-6EA2-2E39-D09AEAE8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85BCA-156C-15C8-23F7-8C5D212F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1C7AF-57BA-4F5C-BEC6-6A5CF134F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43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30082-8099-0E50-F9F1-B3F53374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45EAA-F455-8CAD-1A85-DA96DDFE7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EF4B1-3C5B-869A-E85E-851B2852C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3BFA0-EBB0-473E-B6AF-90F296255D45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AA726-49A6-EB04-BB45-44A46D7BFB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1A39D-DDBE-DFBD-4DC3-AC6AFB847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1C7AF-57BA-4F5C-BEC6-6A5CF134F2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73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A30BEE-B600-C051-BC8A-6C28D919603B}"/>
              </a:ext>
            </a:extLst>
          </p:cNvPr>
          <p:cNvSpPr txBox="1"/>
          <p:nvPr/>
        </p:nvSpPr>
        <p:spPr>
          <a:xfrm>
            <a:off x="3382297" y="1700979"/>
            <a:ext cx="56633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latin typeface="Algerian" panose="04020705040A02060702" pitchFamily="82" charset="0"/>
              </a:rPr>
              <a:t>Task-1</a:t>
            </a:r>
          </a:p>
          <a:p>
            <a:pPr algn="ctr"/>
            <a:r>
              <a:rPr lang="en-US" sz="4800" b="1" dirty="0" err="1"/>
              <a:t>Codtech</a:t>
            </a:r>
            <a:r>
              <a:rPr lang="en-US" sz="4800" b="1" dirty="0"/>
              <a:t> IT Solutions </a:t>
            </a:r>
          </a:p>
          <a:p>
            <a:pPr algn="ctr"/>
            <a:r>
              <a:rPr lang="en-US" sz="4800" b="1" dirty="0"/>
              <a:t>(Internship)</a:t>
            </a:r>
            <a:endParaRPr lang="en-IN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951DE-8F14-BF43-650E-75B74A951BF7}"/>
              </a:ext>
            </a:extLst>
          </p:cNvPr>
          <p:cNvSpPr txBox="1"/>
          <p:nvPr/>
        </p:nvSpPr>
        <p:spPr>
          <a:xfrm>
            <a:off x="8898193" y="6007510"/>
            <a:ext cx="3578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Sangram Sonawane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79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5EFB905-5220-9FD8-6B5B-9182CA4D0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06"/>
            <a:ext cx="12192000" cy="67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89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B3A7B9-F5D7-48D2-C535-FBFB8B49B3EB}"/>
              </a:ext>
            </a:extLst>
          </p:cNvPr>
          <p:cNvSpPr txBox="1"/>
          <p:nvPr/>
        </p:nvSpPr>
        <p:spPr>
          <a:xfrm>
            <a:off x="3303640" y="1750140"/>
            <a:ext cx="73840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Overall sale of all the categories --- 11K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No. of categories --- 03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Sales of Electronic category --- 4700 (42%)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Sales of Furniture category --- 4500 (40%)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Sales of Clothing category ---  2000 (18%)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Furniture category has highest sales by day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7472F-2DC0-284E-2599-964A6B88E300}"/>
              </a:ext>
            </a:extLst>
          </p:cNvPr>
          <p:cNvSpPr txBox="1"/>
          <p:nvPr/>
        </p:nvSpPr>
        <p:spPr>
          <a:xfrm>
            <a:off x="3156155" y="481780"/>
            <a:ext cx="5338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Report :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427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Vikram Sonawane</dc:creator>
  <cp:lastModifiedBy>Vikram Sonawane</cp:lastModifiedBy>
  <cp:revision>1</cp:revision>
  <dcterms:created xsi:type="dcterms:W3CDTF">2025-02-19T05:58:43Z</dcterms:created>
  <dcterms:modified xsi:type="dcterms:W3CDTF">2025-02-19T05:59:12Z</dcterms:modified>
</cp:coreProperties>
</file>