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93" r:id="rId3"/>
    <p:sldId id="258" r:id="rId4"/>
    <p:sldId id="259" r:id="rId5"/>
    <p:sldId id="295" r:id="rId6"/>
    <p:sldId id="296" r:id="rId7"/>
    <p:sldId id="297" r:id="rId8"/>
    <p:sldId id="298" r:id="rId9"/>
    <p:sldId id="299" r:id="rId10"/>
    <p:sldId id="300" r:id="rId11"/>
    <p:sldId id="294" r:id="rId12"/>
    <p:sldId id="271" r:id="rId13"/>
    <p:sldId id="292" r:id="rId14"/>
    <p:sldId id="305" r:id="rId15"/>
    <p:sldId id="306" r:id="rId16"/>
    <p:sldId id="307" r:id="rId17"/>
    <p:sldId id="308" r:id="rId18"/>
    <p:sldId id="301" r:id="rId19"/>
    <p:sldId id="313" r:id="rId20"/>
    <p:sldId id="319" r:id="rId21"/>
    <p:sldId id="303" r:id="rId22"/>
    <p:sldId id="310" r:id="rId23"/>
    <p:sldId id="314" r:id="rId24"/>
    <p:sldId id="315" r:id="rId25"/>
    <p:sldId id="320" r:id="rId26"/>
    <p:sldId id="322" r:id="rId27"/>
    <p:sldId id="321" r:id="rId28"/>
    <p:sldId id="323" r:id="rId29"/>
    <p:sldId id="324" r:id="rId30"/>
    <p:sldId id="325" r:id="rId31"/>
    <p:sldId id="326" r:id="rId32"/>
    <p:sldId id="331" r:id="rId33"/>
    <p:sldId id="302" r:id="rId34"/>
    <p:sldId id="304" r:id="rId35"/>
    <p:sldId id="328" r:id="rId36"/>
    <p:sldId id="329" r:id="rId37"/>
    <p:sldId id="330" r:id="rId38"/>
    <p:sldId id="311" r:id="rId39"/>
    <p:sldId id="31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260D7-4352-4180-8E97-FFEE91EEC655}" v="8" dt="2023-12-12T06:15:46.823"/>
    <p1510:client id="{3FACD1C9-F811-4FD4-A5D1-82CBF2F902FA}" v="32" dt="2023-12-12T16:21:59.454"/>
    <p1510:client id="{444A74C9-1F39-4931-A4AA-18DC6BA6F896}" v="808" dt="2023-11-07T01:51:07.935"/>
    <p1510:client id="{4E9051AB-BAF7-42A6-BA19-F8B7E58744FC}" v="167" dt="2023-11-06T22:49:51.573"/>
    <p1510:client id="{BCEC89BC-3CC6-4637-B6D2-D62FD45D758C}" v="9" dt="2023-11-07T08:56:51.259"/>
    <p1510:client id="{D5D41F2D-A508-4FED-A386-757571D54AA2}" v="8" dt="2023-11-06T22:02:10.571"/>
    <p1510:client id="{D69985AD-5C54-45E9-B51C-130A8C87622D}" v="508" dt="2023-11-07T03:52:23.964"/>
    <p1510:client id="{F1E57CC2-E90B-4306-BB37-3828019DE223}" v="67" dt="2023-12-12T05:29:55.716"/>
    <p1510:client id="{F8D47E45-08B8-448E-B1CA-8606EF5F3A1B}" v="6689" dt="2023-11-07T06:59:58.481"/>
    <p1510:client id="{FA350967-FDDB-49D1-A3AA-6320DD5205AF}" v="9" dt="2023-11-07T16:21:40.4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 userId="S::priya@edu.sait.ca::537299a3-ffdf-4c71-a40c-fdeda4da090b" providerId="AD" clId="Web-{D5D41F2D-A508-4FED-A386-757571D54AA2}"/>
    <pc:docChg chg="modSld sldOrd">
      <pc:chgData name="Priya ." userId="S::priya@edu.sait.ca::537299a3-ffdf-4c71-a40c-fdeda4da090b" providerId="AD" clId="Web-{D5D41F2D-A508-4FED-A386-757571D54AA2}" dt="2023-11-06T22:02:08.946" v="4" actId="20577"/>
      <pc:docMkLst>
        <pc:docMk/>
      </pc:docMkLst>
      <pc:sldChg chg="modSp">
        <pc:chgData name="Priya ." userId="S::priya@edu.sait.ca::537299a3-ffdf-4c71-a40c-fdeda4da090b" providerId="AD" clId="Web-{D5D41F2D-A508-4FED-A386-757571D54AA2}" dt="2023-11-06T22:01:09.117" v="1" actId="20577"/>
        <pc:sldMkLst>
          <pc:docMk/>
          <pc:sldMk cId="3589654850" sldId="259"/>
        </pc:sldMkLst>
        <pc:spChg chg="mod">
          <ac:chgData name="Priya ." userId="S::priya@edu.sait.ca::537299a3-ffdf-4c71-a40c-fdeda4da090b" providerId="AD" clId="Web-{D5D41F2D-A508-4FED-A386-757571D54AA2}" dt="2023-11-06T22:01:09.117" v="1" actId="20577"/>
          <ac:spMkLst>
            <pc:docMk/>
            <pc:sldMk cId="3589654850" sldId="259"/>
            <ac:spMk id="4" creationId="{957E172D-549F-045B-AFE4-017A587BD845}"/>
          </ac:spMkLst>
        </pc:spChg>
      </pc:sldChg>
      <pc:sldChg chg="ord">
        <pc:chgData name="Priya ." userId="S::priya@edu.sait.ca::537299a3-ffdf-4c71-a40c-fdeda4da090b" providerId="AD" clId="Web-{D5D41F2D-A508-4FED-A386-757571D54AA2}" dt="2023-11-06T22:01:19.289" v="3"/>
        <pc:sldMkLst>
          <pc:docMk/>
          <pc:sldMk cId="774261801" sldId="292"/>
        </pc:sldMkLst>
      </pc:sldChg>
      <pc:sldChg chg="ord">
        <pc:chgData name="Priya ." userId="S::priya@edu.sait.ca::537299a3-ffdf-4c71-a40c-fdeda4da090b" providerId="AD" clId="Web-{D5D41F2D-A508-4FED-A386-757571D54AA2}" dt="2023-11-06T22:01:09.367" v="2"/>
        <pc:sldMkLst>
          <pc:docMk/>
          <pc:sldMk cId="64293689" sldId="297"/>
        </pc:sldMkLst>
      </pc:sldChg>
      <pc:sldChg chg="modSp">
        <pc:chgData name="Priya ." userId="S::priya@edu.sait.ca::537299a3-ffdf-4c71-a40c-fdeda4da090b" providerId="AD" clId="Web-{D5D41F2D-A508-4FED-A386-757571D54AA2}" dt="2023-11-06T22:02:08.946" v="4" actId="20577"/>
        <pc:sldMkLst>
          <pc:docMk/>
          <pc:sldMk cId="3558917763" sldId="298"/>
        </pc:sldMkLst>
        <pc:spChg chg="mod">
          <ac:chgData name="Priya ." userId="S::priya@edu.sait.ca::537299a3-ffdf-4c71-a40c-fdeda4da090b" providerId="AD" clId="Web-{D5D41F2D-A508-4FED-A386-757571D54AA2}" dt="2023-11-06T22:02:08.946" v="4" actId="20577"/>
          <ac:spMkLst>
            <pc:docMk/>
            <pc:sldMk cId="3558917763" sldId="298"/>
            <ac:spMk id="3" creationId="{5F4A40FE-65E1-9824-596E-5D007E21FBA1}"/>
          </ac:spMkLst>
        </pc:spChg>
      </pc:sldChg>
    </pc:docChg>
  </pc:docChgLst>
  <pc:docChgLst>
    <pc:chgData name="Gurvinder Singh ." userId="S::gurvindersingh@edu.sait.ca::dbbfb082-0e93-46da-b0f1-b6cabb15b588" providerId="AD" clId="Web-{3E7260D7-4352-4180-8E97-FFEE91EEC655}"/>
    <pc:docChg chg="modSld">
      <pc:chgData name="Gurvinder Singh ." userId="S::gurvindersingh@edu.sait.ca::dbbfb082-0e93-46da-b0f1-b6cabb15b588" providerId="AD" clId="Web-{3E7260D7-4352-4180-8E97-FFEE91EEC655}" dt="2023-12-12T06:15:46.823" v="5" actId="1076"/>
      <pc:docMkLst>
        <pc:docMk/>
      </pc:docMkLst>
      <pc:sldChg chg="modSp">
        <pc:chgData name="Gurvinder Singh ." userId="S::gurvindersingh@edu.sait.ca::dbbfb082-0e93-46da-b0f1-b6cabb15b588" providerId="AD" clId="Web-{3E7260D7-4352-4180-8E97-FFEE91EEC655}" dt="2023-12-12T06:01:55.564" v="0" actId="20577"/>
        <pc:sldMkLst>
          <pc:docMk/>
          <pc:sldMk cId="1371327845" sldId="302"/>
        </pc:sldMkLst>
        <pc:spChg chg="mod">
          <ac:chgData name="Gurvinder Singh ." userId="S::gurvindersingh@edu.sait.ca::dbbfb082-0e93-46da-b0f1-b6cabb15b588" providerId="AD" clId="Web-{3E7260D7-4352-4180-8E97-FFEE91EEC655}" dt="2023-12-12T06:01:55.564" v="0" actId="20577"/>
          <ac:spMkLst>
            <pc:docMk/>
            <pc:sldMk cId="1371327845" sldId="302"/>
            <ac:spMk id="2" creationId="{09EFBD9F-91A1-4DAF-BFC4-2015047C6FAF}"/>
          </ac:spMkLst>
        </pc:spChg>
      </pc:sldChg>
      <pc:sldChg chg="addSp delSp modSp">
        <pc:chgData name="Gurvinder Singh ." userId="S::gurvindersingh@edu.sait.ca::dbbfb082-0e93-46da-b0f1-b6cabb15b588" providerId="AD" clId="Web-{3E7260D7-4352-4180-8E97-FFEE91EEC655}" dt="2023-12-12T06:15:46.823" v="5" actId="1076"/>
        <pc:sldMkLst>
          <pc:docMk/>
          <pc:sldMk cId="743141850" sldId="304"/>
        </pc:sldMkLst>
        <pc:picChg chg="add mod">
          <ac:chgData name="Gurvinder Singh ." userId="S::gurvindersingh@edu.sait.ca::dbbfb082-0e93-46da-b0f1-b6cabb15b588" providerId="AD" clId="Web-{3E7260D7-4352-4180-8E97-FFEE91EEC655}" dt="2023-12-12T06:15:46.823" v="5" actId="1076"/>
          <ac:picMkLst>
            <pc:docMk/>
            <pc:sldMk cId="743141850" sldId="304"/>
            <ac:picMk id="2" creationId="{84D169F6-5B99-DBFB-A683-43B8CC71081B}"/>
          </ac:picMkLst>
        </pc:picChg>
        <pc:picChg chg="del">
          <ac:chgData name="Gurvinder Singh ." userId="S::gurvindersingh@edu.sait.ca::dbbfb082-0e93-46da-b0f1-b6cabb15b588" providerId="AD" clId="Web-{3E7260D7-4352-4180-8E97-FFEE91EEC655}" dt="2023-12-12T06:15:09.916" v="1"/>
          <ac:picMkLst>
            <pc:docMk/>
            <pc:sldMk cId="743141850" sldId="304"/>
            <ac:picMk id="5" creationId="{A4F1F73D-0851-A9C1-0F9A-527E2EE072D2}"/>
          </ac:picMkLst>
        </pc:picChg>
      </pc:sldChg>
    </pc:docChg>
  </pc:docChgLst>
  <pc:docChgLst>
    <pc:chgData name="Gurvinder Singh ." userId="S::gurvindersingh@edu.sait.ca::dbbfb082-0e93-46da-b0f1-b6cabb15b588" providerId="AD" clId="Web-{F54C5018-9190-40A2-A1A1-67F32BAD0206}"/>
    <pc:docChg chg="addSld modSld sldOrd">
      <pc:chgData name="Gurvinder Singh ." userId="S::gurvindersingh@edu.sait.ca::dbbfb082-0e93-46da-b0f1-b6cabb15b588" providerId="AD" clId="Web-{F54C5018-9190-40A2-A1A1-67F32BAD0206}" dt="2023-11-06T08:54:16.134" v="1732" actId="14100"/>
      <pc:docMkLst>
        <pc:docMk/>
      </pc:docMkLst>
      <pc:sldChg chg="addSp delSp modSp mod setBg">
        <pc:chgData name="Gurvinder Singh ." userId="S::gurvindersingh@edu.sait.ca::dbbfb082-0e93-46da-b0f1-b6cabb15b588" providerId="AD" clId="Web-{F54C5018-9190-40A2-A1A1-67F32BAD0206}" dt="2023-11-05T05:34:51.002" v="1090" actId="20577"/>
        <pc:sldMkLst>
          <pc:docMk/>
          <pc:sldMk cId="3845945374" sldId="303"/>
        </pc:sldMkLst>
        <pc:spChg chg="mod">
          <ac:chgData name="Gurvinder Singh ." userId="S::gurvindersingh@edu.sait.ca::dbbfb082-0e93-46da-b0f1-b6cabb15b588" providerId="AD" clId="Web-{F54C5018-9190-40A2-A1A1-67F32BAD0206}" dt="2023-11-05T05:23:27.710" v="755" actId="1076"/>
          <ac:spMkLst>
            <pc:docMk/>
            <pc:sldMk cId="3845945374" sldId="303"/>
            <ac:spMk id="2" creationId="{04C8D0A0-B8F3-40F0-A05A-C5A06A9B1349}"/>
          </ac:spMkLst>
        </pc:spChg>
        <pc:spChg chg="add mod">
          <ac:chgData name="Gurvinder Singh ." userId="S::gurvindersingh@edu.sait.ca::dbbfb082-0e93-46da-b0f1-b6cabb15b588" providerId="AD" clId="Web-{F54C5018-9190-40A2-A1A1-67F32BAD0206}" dt="2023-11-05T05:34:51.002" v="1090" actId="20577"/>
          <ac:spMkLst>
            <pc:docMk/>
            <pc:sldMk cId="3845945374" sldId="303"/>
            <ac:spMk id="4" creationId="{24290D9E-82D6-B6EB-0131-A58F21E1DB29}"/>
          </ac:spMkLst>
        </pc:spChg>
        <pc:spChg chg="add del">
          <ac:chgData name="Gurvinder Singh ." userId="S::gurvindersingh@edu.sait.ca::dbbfb082-0e93-46da-b0f1-b6cabb15b588" providerId="AD" clId="Web-{F54C5018-9190-40A2-A1A1-67F32BAD0206}" dt="2023-11-05T05:11:41.937" v="631"/>
          <ac:spMkLst>
            <pc:docMk/>
            <pc:sldMk cId="3845945374" sldId="303"/>
            <ac:spMk id="8" creationId="{9180DE06-7362-4888-AADA-7AADD57AC49D}"/>
          </ac:spMkLst>
        </pc:spChg>
        <pc:spChg chg="add del">
          <ac:chgData name="Gurvinder Singh ." userId="S::gurvindersingh@edu.sait.ca::dbbfb082-0e93-46da-b0f1-b6cabb15b588" providerId="AD" clId="Web-{F54C5018-9190-40A2-A1A1-67F32BAD0206}" dt="2023-11-05T05:11:41.937" v="631"/>
          <ac:spMkLst>
            <pc:docMk/>
            <pc:sldMk cId="3845945374" sldId="303"/>
            <ac:spMk id="14" creationId="{04357C93-F0CB-4A1C-8F77-4E9063789819}"/>
          </ac:spMkLst>
        </pc:spChg>
        <pc:spChg chg="add">
          <ac:chgData name="Gurvinder Singh ." userId="S::gurvindersingh@edu.sait.ca::dbbfb082-0e93-46da-b0f1-b6cabb15b588" providerId="AD" clId="Web-{F54C5018-9190-40A2-A1A1-67F32BAD0206}" dt="2023-11-05T05:11:41.953" v="632"/>
          <ac:spMkLst>
            <pc:docMk/>
            <pc:sldMk cId="3845945374" sldId="303"/>
            <ac:spMk id="16" creationId="{53F29798-D584-4792-9B62-3F5F5C36D619}"/>
          </ac:spMkLst>
        </pc:spChg>
        <pc:grpChg chg="add del">
          <ac:chgData name="Gurvinder Singh ." userId="S::gurvindersingh@edu.sait.ca::dbbfb082-0e93-46da-b0f1-b6cabb15b588" providerId="AD" clId="Web-{F54C5018-9190-40A2-A1A1-67F32BAD0206}" dt="2023-11-05T05:11:41.937" v="631"/>
          <ac:grpSpMkLst>
            <pc:docMk/>
            <pc:sldMk cId="3845945374" sldId="303"/>
            <ac:grpSpMk id="10" creationId="{3AF6A671-C637-4547-85F4-51B6D1881399}"/>
          </ac:grpSpMkLst>
        </pc:grpChg>
        <pc:picChg chg="add mod">
          <ac:chgData name="Gurvinder Singh ." userId="S::gurvindersingh@edu.sait.ca::dbbfb082-0e93-46da-b0f1-b6cabb15b588" providerId="AD" clId="Web-{F54C5018-9190-40A2-A1A1-67F32BAD0206}" dt="2023-11-05T05:23:31.148" v="756" actId="14100"/>
          <ac:picMkLst>
            <pc:docMk/>
            <pc:sldMk cId="3845945374" sldId="303"/>
            <ac:picMk id="3" creationId="{42628B71-B996-8DD0-E312-4654F01F7DBF}"/>
          </ac:picMkLst>
        </pc:picChg>
        <pc:picChg chg="add mod">
          <ac:chgData name="Gurvinder Singh ." userId="S::gurvindersingh@edu.sait.ca::dbbfb082-0e93-46da-b0f1-b6cabb15b588" providerId="AD" clId="Web-{F54C5018-9190-40A2-A1A1-67F32BAD0206}" dt="2023-11-05T05:23:38.085" v="760" actId="1076"/>
          <ac:picMkLst>
            <pc:docMk/>
            <pc:sldMk cId="3845945374" sldId="303"/>
            <ac:picMk id="5" creationId="{A4C15A86-B439-AF0A-6814-F222E47FE950}"/>
          </ac:picMkLst>
        </pc:picChg>
      </pc:sldChg>
      <pc:sldChg chg="addSp modSp">
        <pc:chgData name="Gurvinder Singh ." userId="S::gurvindersingh@edu.sait.ca::dbbfb082-0e93-46da-b0f1-b6cabb15b588" providerId="AD" clId="Web-{F54C5018-9190-40A2-A1A1-67F32BAD0206}" dt="2023-11-05T06:47:33.570" v="1560" actId="1076"/>
        <pc:sldMkLst>
          <pc:docMk/>
          <pc:sldMk cId="743141850" sldId="304"/>
        </pc:sldMkLst>
        <pc:picChg chg="add mod">
          <ac:chgData name="Gurvinder Singh ." userId="S::gurvindersingh@edu.sait.ca::dbbfb082-0e93-46da-b0f1-b6cabb15b588" providerId="AD" clId="Web-{F54C5018-9190-40A2-A1A1-67F32BAD0206}" dt="2023-11-05T06:47:33.570" v="1560" actId="1076"/>
          <ac:picMkLst>
            <pc:docMk/>
            <pc:sldMk cId="743141850" sldId="304"/>
            <ac:picMk id="3" creationId="{4CF2F99E-B330-8A74-F9CF-C80E5B197B01}"/>
          </ac:picMkLst>
        </pc:picChg>
      </pc:sldChg>
      <pc:sldChg chg="addSp delSp modSp">
        <pc:chgData name="Gurvinder Singh ." userId="S::gurvindersingh@edu.sait.ca::dbbfb082-0e93-46da-b0f1-b6cabb15b588" providerId="AD" clId="Web-{F54C5018-9190-40A2-A1A1-67F32BAD0206}" dt="2023-11-05T05:41:12.678" v="1106"/>
        <pc:sldMkLst>
          <pc:docMk/>
          <pc:sldMk cId="4089467952" sldId="310"/>
        </pc:sldMkLst>
        <pc:spChg chg="mod">
          <ac:chgData name="Gurvinder Singh ." userId="S::gurvindersingh@edu.sait.ca::dbbfb082-0e93-46da-b0f1-b6cabb15b588" providerId="AD" clId="Web-{F54C5018-9190-40A2-A1A1-67F32BAD0206}" dt="2023-11-05T05:17:42.488" v="746" actId="1076"/>
          <ac:spMkLst>
            <pc:docMk/>
            <pc:sldMk cId="4089467952" sldId="310"/>
            <ac:spMk id="2" creationId="{04C8D0A0-B8F3-40F0-A05A-C5A06A9B1349}"/>
          </ac:spMkLst>
        </pc:spChg>
        <pc:spChg chg="add mod">
          <ac:chgData name="Gurvinder Singh ." userId="S::gurvindersingh@edu.sait.ca::dbbfb082-0e93-46da-b0f1-b6cabb15b588" providerId="AD" clId="Web-{F54C5018-9190-40A2-A1A1-67F32BAD0206}" dt="2023-11-05T05:26:44.884" v="799" actId="1076"/>
          <ac:spMkLst>
            <pc:docMk/>
            <pc:sldMk cId="4089467952" sldId="310"/>
            <ac:spMk id="5" creationId="{E3CD6AF0-00AA-BC28-D159-6FB9C4A39D1A}"/>
          </ac:spMkLst>
        </pc:spChg>
        <pc:spChg chg="add mod">
          <ac:chgData name="Gurvinder Singh ." userId="S::gurvindersingh@edu.sait.ca::dbbfb082-0e93-46da-b0f1-b6cabb15b588" providerId="AD" clId="Web-{F54C5018-9190-40A2-A1A1-67F32BAD0206}" dt="2023-11-05T05:40:59.084" v="1104" actId="20577"/>
          <ac:spMkLst>
            <pc:docMk/>
            <pc:sldMk cId="4089467952" sldId="310"/>
            <ac:spMk id="6" creationId="{8DFB34BB-6B2F-D910-28CC-E5F5B83AB402}"/>
          </ac:spMkLst>
        </pc:spChg>
        <pc:picChg chg="add del mod">
          <ac:chgData name="Gurvinder Singh ." userId="S::gurvindersingh@edu.sait.ca::dbbfb082-0e93-46da-b0f1-b6cabb15b588" providerId="AD" clId="Web-{F54C5018-9190-40A2-A1A1-67F32BAD0206}" dt="2023-11-05T05:25:02.977" v="763"/>
          <ac:picMkLst>
            <pc:docMk/>
            <pc:sldMk cId="4089467952" sldId="310"/>
            <ac:picMk id="3" creationId="{05248299-C413-E32F-C318-36BFC0788E2E}"/>
          </ac:picMkLst>
        </pc:picChg>
        <pc:picChg chg="add mod modCrop">
          <ac:chgData name="Gurvinder Singh ." userId="S::gurvindersingh@edu.sait.ca::dbbfb082-0e93-46da-b0f1-b6cabb15b588" providerId="AD" clId="Web-{F54C5018-9190-40A2-A1A1-67F32BAD0206}" dt="2023-11-05T05:41:12.678" v="1106"/>
          <ac:picMkLst>
            <pc:docMk/>
            <pc:sldMk cId="4089467952" sldId="310"/>
            <ac:picMk id="4" creationId="{43D976EE-F130-4E02-8B7E-B027981D3617}"/>
          </ac:picMkLst>
        </pc:picChg>
      </pc:sldChg>
      <pc:sldChg chg="addSp delSp modSp mod setBg">
        <pc:chgData name="Gurvinder Singh ." userId="S::gurvindersingh@edu.sait.ca::dbbfb082-0e93-46da-b0f1-b6cabb15b588" providerId="AD" clId="Web-{F54C5018-9190-40A2-A1A1-67F32BAD0206}" dt="2023-11-05T03:23:44.507" v="115" actId="1076"/>
        <pc:sldMkLst>
          <pc:docMk/>
          <pc:sldMk cId="3712044641" sldId="313"/>
        </pc:sldMkLst>
        <pc:spChg chg="mod">
          <ac:chgData name="Gurvinder Singh ." userId="S::gurvindersingh@edu.sait.ca::dbbfb082-0e93-46da-b0f1-b6cabb15b588" providerId="AD" clId="Web-{F54C5018-9190-40A2-A1A1-67F32BAD0206}" dt="2023-11-05T03:23:25.366" v="111"/>
          <ac:spMkLst>
            <pc:docMk/>
            <pc:sldMk cId="3712044641" sldId="313"/>
            <ac:spMk id="2" creationId="{04C8D0A0-B8F3-40F0-A05A-C5A06A9B1349}"/>
          </ac:spMkLst>
        </pc:spChg>
        <pc:spChg chg="add mod">
          <ac:chgData name="Gurvinder Singh ." userId="S::gurvindersingh@edu.sait.ca::dbbfb082-0e93-46da-b0f1-b6cabb15b588" providerId="AD" clId="Web-{F54C5018-9190-40A2-A1A1-67F32BAD0206}" dt="2023-11-05T03:23:25.366" v="111"/>
          <ac:spMkLst>
            <pc:docMk/>
            <pc:sldMk cId="3712044641" sldId="313"/>
            <ac:spMk id="4" creationId="{F0A28D00-DD3D-7441-FD2F-0431ABFC32D3}"/>
          </ac:spMkLst>
        </pc:spChg>
        <pc:spChg chg="add del">
          <ac:chgData name="Gurvinder Singh ." userId="S::gurvindersingh@edu.sait.ca::dbbfb082-0e93-46da-b0f1-b6cabb15b588" providerId="AD" clId="Web-{F54C5018-9190-40A2-A1A1-67F32BAD0206}" dt="2023-11-05T03:23:25.366" v="111"/>
          <ac:spMkLst>
            <pc:docMk/>
            <pc:sldMk cId="3712044641" sldId="313"/>
            <ac:spMk id="8" creationId="{A4AC5506-6312-4701-8D3C-40187889A947}"/>
          </ac:spMkLst>
        </pc:spChg>
        <pc:spChg chg="add del">
          <ac:chgData name="Gurvinder Singh ." userId="S::gurvindersingh@edu.sait.ca::dbbfb082-0e93-46da-b0f1-b6cabb15b588" providerId="AD" clId="Web-{F54C5018-9190-40A2-A1A1-67F32BAD0206}" dt="2023-11-05T03:23:08.647" v="106"/>
          <ac:spMkLst>
            <pc:docMk/>
            <pc:sldMk cId="3712044641" sldId="313"/>
            <ac:spMk id="13" creationId="{385E1BDC-A9B0-4A87-82E3-F3187F69A802}"/>
          </ac:spMkLst>
        </pc:spChg>
        <pc:spChg chg="add del">
          <ac:chgData name="Gurvinder Singh ." userId="S::gurvindersingh@edu.sait.ca::dbbfb082-0e93-46da-b0f1-b6cabb15b588" providerId="AD" clId="Web-{F54C5018-9190-40A2-A1A1-67F32BAD0206}" dt="2023-11-05T03:23:08.647" v="106"/>
          <ac:spMkLst>
            <pc:docMk/>
            <pc:sldMk cId="3712044641" sldId="313"/>
            <ac:spMk id="15" creationId="{0990C621-3B8B-4820-8328-D47EF7CE823C}"/>
          </ac:spMkLst>
        </pc:spChg>
        <pc:spChg chg="add del">
          <ac:chgData name="Gurvinder Singh ." userId="S::gurvindersingh@edu.sait.ca::dbbfb082-0e93-46da-b0f1-b6cabb15b588" providerId="AD" clId="Web-{F54C5018-9190-40A2-A1A1-67F32BAD0206}" dt="2023-11-05T03:23:08.647" v="106"/>
          <ac:spMkLst>
            <pc:docMk/>
            <pc:sldMk cId="3712044641" sldId="313"/>
            <ac:spMk id="17" creationId="{C1A2385B-1D2A-4E17-84FA-6CB7F0AAE473}"/>
          </ac:spMkLst>
        </pc:spChg>
        <pc:spChg chg="add del">
          <ac:chgData name="Gurvinder Singh ." userId="S::gurvindersingh@edu.sait.ca::dbbfb082-0e93-46da-b0f1-b6cabb15b588" providerId="AD" clId="Web-{F54C5018-9190-40A2-A1A1-67F32BAD0206}" dt="2023-11-05T03:23:08.647" v="106"/>
          <ac:spMkLst>
            <pc:docMk/>
            <pc:sldMk cId="3712044641" sldId="313"/>
            <ac:spMk id="19" creationId="{5E791F2F-79DB-4CC0-9FA1-001E3E91E8B7}"/>
          </ac:spMkLst>
        </pc:spChg>
        <pc:spChg chg="add del">
          <ac:chgData name="Gurvinder Singh ." userId="S::gurvindersingh@edu.sait.ca::dbbfb082-0e93-46da-b0f1-b6cabb15b588" providerId="AD" clId="Web-{F54C5018-9190-40A2-A1A1-67F32BAD0206}" dt="2023-11-05T03:23:17.601" v="108"/>
          <ac:spMkLst>
            <pc:docMk/>
            <pc:sldMk cId="3712044641" sldId="313"/>
            <ac:spMk id="21" creationId="{6D24BC9E-AC6A-42EE-AFD8-B290720B841F}"/>
          </ac:spMkLst>
        </pc:spChg>
        <pc:spChg chg="add del">
          <ac:chgData name="Gurvinder Singh ." userId="S::gurvindersingh@edu.sait.ca::dbbfb082-0e93-46da-b0f1-b6cabb15b588" providerId="AD" clId="Web-{F54C5018-9190-40A2-A1A1-67F32BAD0206}" dt="2023-11-05T03:23:17.601" v="108"/>
          <ac:spMkLst>
            <pc:docMk/>
            <pc:sldMk cId="3712044641" sldId="313"/>
            <ac:spMk id="22" creationId="{0990C621-3B8B-4820-8328-D47EF7CE823C}"/>
          </ac:spMkLst>
        </pc:spChg>
        <pc:spChg chg="add del">
          <ac:chgData name="Gurvinder Singh ." userId="S::gurvindersingh@edu.sait.ca::dbbfb082-0e93-46da-b0f1-b6cabb15b588" providerId="AD" clId="Web-{F54C5018-9190-40A2-A1A1-67F32BAD0206}" dt="2023-11-05T03:23:17.601" v="108"/>
          <ac:spMkLst>
            <pc:docMk/>
            <pc:sldMk cId="3712044641" sldId="313"/>
            <ac:spMk id="23" creationId="{C1A2385B-1D2A-4E17-84FA-6CB7F0AAE473}"/>
          </ac:spMkLst>
        </pc:spChg>
        <pc:spChg chg="add del">
          <ac:chgData name="Gurvinder Singh ." userId="S::gurvindersingh@edu.sait.ca::dbbfb082-0e93-46da-b0f1-b6cabb15b588" providerId="AD" clId="Web-{F54C5018-9190-40A2-A1A1-67F32BAD0206}" dt="2023-11-05T03:23:17.601" v="108"/>
          <ac:spMkLst>
            <pc:docMk/>
            <pc:sldMk cId="3712044641" sldId="313"/>
            <ac:spMk id="24" creationId="{5E791F2F-79DB-4CC0-9FA1-001E3E91E8B7}"/>
          </ac:spMkLst>
        </pc:spChg>
        <pc:spChg chg="add del">
          <ac:chgData name="Gurvinder Singh ." userId="S::gurvindersingh@edu.sait.ca::dbbfb082-0e93-46da-b0f1-b6cabb15b588" providerId="AD" clId="Web-{F54C5018-9190-40A2-A1A1-67F32BAD0206}" dt="2023-11-05T03:23:25.288" v="110"/>
          <ac:spMkLst>
            <pc:docMk/>
            <pc:sldMk cId="3712044641" sldId="313"/>
            <ac:spMk id="26" creationId="{0AAD52C3-F510-4AD2-8B1D-7D8A574BA0F3}"/>
          </ac:spMkLst>
        </pc:spChg>
        <pc:spChg chg="add">
          <ac:chgData name="Gurvinder Singh ." userId="S::gurvindersingh@edu.sait.ca::dbbfb082-0e93-46da-b0f1-b6cabb15b588" providerId="AD" clId="Web-{F54C5018-9190-40A2-A1A1-67F32BAD0206}" dt="2023-11-05T03:23:25.366" v="111"/>
          <ac:spMkLst>
            <pc:docMk/>
            <pc:sldMk cId="3712044641" sldId="313"/>
            <ac:spMk id="28" creationId="{385E1BDC-A9B0-4A87-82E3-F3187F69A802}"/>
          </ac:spMkLst>
        </pc:spChg>
        <pc:spChg chg="add">
          <ac:chgData name="Gurvinder Singh ." userId="S::gurvindersingh@edu.sait.ca::dbbfb082-0e93-46da-b0f1-b6cabb15b588" providerId="AD" clId="Web-{F54C5018-9190-40A2-A1A1-67F32BAD0206}" dt="2023-11-05T03:23:25.366" v="111"/>
          <ac:spMkLst>
            <pc:docMk/>
            <pc:sldMk cId="3712044641" sldId="313"/>
            <ac:spMk id="29" creationId="{0990C621-3B8B-4820-8328-D47EF7CE823C}"/>
          </ac:spMkLst>
        </pc:spChg>
        <pc:spChg chg="add">
          <ac:chgData name="Gurvinder Singh ." userId="S::gurvindersingh@edu.sait.ca::dbbfb082-0e93-46da-b0f1-b6cabb15b588" providerId="AD" clId="Web-{F54C5018-9190-40A2-A1A1-67F32BAD0206}" dt="2023-11-05T03:23:25.366" v="111"/>
          <ac:spMkLst>
            <pc:docMk/>
            <pc:sldMk cId="3712044641" sldId="313"/>
            <ac:spMk id="30" creationId="{C1A2385B-1D2A-4E17-84FA-6CB7F0AAE473}"/>
          </ac:spMkLst>
        </pc:spChg>
        <pc:spChg chg="add">
          <ac:chgData name="Gurvinder Singh ." userId="S::gurvindersingh@edu.sait.ca::dbbfb082-0e93-46da-b0f1-b6cabb15b588" providerId="AD" clId="Web-{F54C5018-9190-40A2-A1A1-67F32BAD0206}" dt="2023-11-05T03:23:25.366" v="111"/>
          <ac:spMkLst>
            <pc:docMk/>
            <pc:sldMk cId="3712044641" sldId="313"/>
            <ac:spMk id="31" creationId="{5E791F2F-79DB-4CC0-9FA1-001E3E91E8B7}"/>
          </ac:spMkLst>
        </pc:spChg>
        <pc:graphicFrameChg chg="add mod modGraphic">
          <ac:chgData name="Gurvinder Singh ." userId="S::gurvindersingh@edu.sait.ca::dbbfb082-0e93-46da-b0f1-b6cabb15b588" providerId="AD" clId="Web-{F54C5018-9190-40A2-A1A1-67F32BAD0206}" dt="2023-11-05T03:23:39.632" v="113" actId="1076"/>
          <ac:graphicFrameMkLst>
            <pc:docMk/>
            <pc:sldMk cId="3712044641" sldId="313"/>
            <ac:graphicFrameMk id="6" creationId="{873C77B4-0252-32DF-999B-8998434BE7E6}"/>
          </ac:graphicFrameMkLst>
        </pc:graphicFrameChg>
        <pc:picChg chg="add mod ord">
          <ac:chgData name="Gurvinder Singh ." userId="S::gurvindersingh@edu.sait.ca::dbbfb082-0e93-46da-b0f1-b6cabb15b588" providerId="AD" clId="Web-{F54C5018-9190-40A2-A1A1-67F32BAD0206}" dt="2023-11-05T03:23:44.507" v="115" actId="1076"/>
          <ac:picMkLst>
            <pc:docMk/>
            <pc:sldMk cId="3712044641" sldId="313"/>
            <ac:picMk id="3" creationId="{C0586AC3-E14F-5A63-5490-1632EFB42806}"/>
          </ac:picMkLst>
        </pc:picChg>
      </pc:sldChg>
      <pc:sldChg chg="addSp delSp modSp">
        <pc:chgData name="Gurvinder Singh ." userId="S::gurvindersingh@edu.sait.ca::dbbfb082-0e93-46da-b0f1-b6cabb15b588" providerId="AD" clId="Web-{F54C5018-9190-40A2-A1A1-67F32BAD0206}" dt="2023-11-05T06:08:33.888" v="1354" actId="20577"/>
        <pc:sldMkLst>
          <pc:docMk/>
          <pc:sldMk cId="1891116932" sldId="314"/>
        </pc:sldMkLst>
        <pc:spChg chg="mod">
          <ac:chgData name="Gurvinder Singh ." userId="S::gurvindersingh@edu.sait.ca::dbbfb082-0e93-46da-b0f1-b6cabb15b588" providerId="AD" clId="Web-{F54C5018-9190-40A2-A1A1-67F32BAD0206}" dt="2023-11-05T05:59:37.236" v="1284" actId="20577"/>
          <ac:spMkLst>
            <pc:docMk/>
            <pc:sldMk cId="1891116932" sldId="314"/>
            <ac:spMk id="2" creationId="{04C8D0A0-B8F3-40F0-A05A-C5A06A9B1349}"/>
          </ac:spMkLst>
        </pc:spChg>
        <pc:spChg chg="add mod">
          <ac:chgData name="Gurvinder Singh ." userId="S::gurvindersingh@edu.sait.ca::dbbfb082-0e93-46da-b0f1-b6cabb15b588" providerId="AD" clId="Web-{F54C5018-9190-40A2-A1A1-67F32BAD0206}" dt="2023-11-05T06:08:33.888" v="1354" actId="20577"/>
          <ac:spMkLst>
            <pc:docMk/>
            <pc:sldMk cId="1891116932" sldId="314"/>
            <ac:spMk id="6" creationId="{E1A7E07E-00BB-97F4-93A1-F0FE0A6CADD7}"/>
          </ac:spMkLst>
        </pc:spChg>
        <pc:picChg chg="add mod">
          <ac:chgData name="Gurvinder Singh ." userId="S::gurvindersingh@edu.sait.ca::dbbfb082-0e93-46da-b0f1-b6cabb15b588" providerId="AD" clId="Web-{F54C5018-9190-40A2-A1A1-67F32BAD0206}" dt="2023-11-05T05:44:10.055" v="1142" actId="14100"/>
          <ac:picMkLst>
            <pc:docMk/>
            <pc:sldMk cId="1891116932" sldId="314"/>
            <ac:picMk id="3" creationId="{6BB25E9B-982F-0335-D974-813B30F68667}"/>
          </ac:picMkLst>
        </pc:picChg>
        <pc:picChg chg="add del mod">
          <ac:chgData name="Gurvinder Singh ." userId="S::gurvindersingh@edu.sait.ca::dbbfb082-0e93-46da-b0f1-b6cabb15b588" providerId="AD" clId="Web-{F54C5018-9190-40A2-A1A1-67F32BAD0206}" dt="2023-11-05T05:46:25.837" v="1147"/>
          <ac:picMkLst>
            <pc:docMk/>
            <pc:sldMk cId="1891116932" sldId="314"/>
            <ac:picMk id="4" creationId="{8BCAF779-961A-141E-064E-1632DED59C3B}"/>
          </ac:picMkLst>
        </pc:picChg>
        <pc:picChg chg="add mod">
          <ac:chgData name="Gurvinder Singh ." userId="S::gurvindersingh@edu.sait.ca::dbbfb082-0e93-46da-b0f1-b6cabb15b588" providerId="AD" clId="Web-{F54C5018-9190-40A2-A1A1-67F32BAD0206}" dt="2023-11-05T05:46:58.947" v="1151" actId="1076"/>
          <ac:picMkLst>
            <pc:docMk/>
            <pc:sldMk cId="1891116932" sldId="314"/>
            <ac:picMk id="5" creationId="{E11ED2A0-0214-3450-CDE1-4A16FF27F483}"/>
          </ac:picMkLst>
        </pc:picChg>
      </pc:sldChg>
      <pc:sldChg chg="addSp delSp modSp">
        <pc:chgData name="Gurvinder Singh ." userId="S::gurvindersingh@edu.sait.ca::dbbfb082-0e93-46da-b0f1-b6cabb15b588" providerId="AD" clId="Web-{F54C5018-9190-40A2-A1A1-67F32BAD0206}" dt="2023-11-05T06:08:54.342" v="1369" actId="14100"/>
        <pc:sldMkLst>
          <pc:docMk/>
          <pc:sldMk cId="2400842502" sldId="315"/>
        </pc:sldMkLst>
        <pc:spChg chg="mod">
          <ac:chgData name="Gurvinder Singh ." userId="S::gurvindersingh@edu.sait.ca::dbbfb082-0e93-46da-b0f1-b6cabb15b588" providerId="AD" clId="Web-{F54C5018-9190-40A2-A1A1-67F32BAD0206}" dt="2023-11-05T06:01:40.222" v="1290" actId="20577"/>
          <ac:spMkLst>
            <pc:docMk/>
            <pc:sldMk cId="2400842502" sldId="315"/>
            <ac:spMk id="2" creationId="{04C8D0A0-B8F3-40F0-A05A-C5A06A9B1349}"/>
          </ac:spMkLst>
        </pc:spChg>
        <pc:spChg chg="add mod">
          <ac:chgData name="Gurvinder Singh ." userId="S::gurvindersingh@edu.sait.ca::dbbfb082-0e93-46da-b0f1-b6cabb15b588" providerId="AD" clId="Web-{F54C5018-9190-40A2-A1A1-67F32BAD0206}" dt="2023-11-05T06:08:44.951" v="1363" actId="20577"/>
          <ac:spMkLst>
            <pc:docMk/>
            <pc:sldMk cId="2400842502" sldId="315"/>
            <ac:spMk id="4" creationId="{96F265A7-DED2-B01A-C7BC-B8D52DAAFF82}"/>
          </ac:spMkLst>
        </pc:spChg>
        <pc:spChg chg="add mod">
          <ac:chgData name="Gurvinder Singh ." userId="S::gurvindersingh@edu.sait.ca::dbbfb082-0e93-46da-b0f1-b6cabb15b588" providerId="AD" clId="Web-{F54C5018-9190-40A2-A1A1-67F32BAD0206}" dt="2023-11-05T06:08:54.342" v="1369" actId="14100"/>
          <ac:spMkLst>
            <pc:docMk/>
            <pc:sldMk cId="2400842502" sldId="315"/>
            <ac:spMk id="9" creationId="{AB53B1DE-B9D4-A38D-3305-7C61DEF3F9D8}"/>
          </ac:spMkLst>
        </pc:spChg>
        <pc:picChg chg="add mod">
          <ac:chgData name="Gurvinder Singh ." userId="S::gurvindersingh@edu.sait.ca::dbbfb082-0e93-46da-b0f1-b6cabb15b588" providerId="AD" clId="Web-{F54C5018-9190-40A2-A1A1-67F32BAD0206}" dt="2023-11-05T05:50:26.902" v="1202" actId="1076"/>
          <ac:picMkLst>
            <pc:docMk/>
            <pc:sldMk cId="2400842502" sldId="315"/>
            <ac:picMk id="3" creationId="{50CE4132-15F3-4102-81FB-262E943A8091}"/>
          </ac:picMkLst>
        </pc:picChg>
        <pc:picChg chg="add del mod">
          <ac:chgData name="Gurvinder Singh ." userId="S::gurvindersingh@edu.sait.ca::dbbfb082-0e93-46da-b0f1-b6cabb15b588" providerId="AD" clId="Web-{F54C5018-9190-40A2-A1A1-67F32BAD0206}" dt="2023-11-05T05:51:41.919" v="1211"/>
          <ac:picMkLst>
            <pc:docMk/>
            <pc:sldMk cId="2400842502" sldId="315"/>
            <ac:picMk id="5" creationId="{23EAA2B0-1204-C8F8-F392-5390076A1032}"/>
          </ac:picMkLst>
        </pc:picChg>
        <pc:picChg chg="add del mod">
          <ac:chgData name="Gurvinder Singh ." userId="S::gurvindersingh@edu.sait.ca::dbbfb082-0e93-46da-b0f1-b6cabb15b588" providerId="AD" clId="Web-{F54C5018-9190-40A2-A1A1-67F32BAD0206}" dt="2023-11-05T05:51:49.216" v="1213"/>
          <ac:picMkLst>
            <pc:docMk/>
            <pc:sldMk cId="2400842502" sldId="315"/>
            <ac:picMk id="6" creationId="{0C84D8F4-D29E-1970-2A5B-F68C69E4C24E}"/>
          </ac:picMkLst>
        </pc:picChg>
        <pc:picChg chg="add del mod">
          <ac:chgData name="Gurvinder Singh ." userId="S::gurvindersingh@edu.sait.ca::dbbfb082-0e93-46da-b0f1-b6cabb15b588" providerId="AD" clId="Web-{F54C5018-9190-40A2-A1A1-67F32BAD0206}" dt="2023-11-05T05:51:55.466" v="1215"/>
          <ac:picMkLst>
            <pc:docMk/>
            <pc:sldMk cId="2400842502" sldId="315"/>
            <ac:picMk id="7" creationId="{1E144B1D-EF4D-8D7E-DA74-635A9821ACC9}"/>
          </ac:picMkLst>
        </pc:picChg>
        <pc:picChg chg="add mod">
          <ac:chgData name="Gurvinder Singh ." userId="S::gurvindersingh@edu.sait.ca::dbbfb082-0e93-46da-b0f1-b6cabb15b588" providerId="AD" clId="Web-{F54C5018-9190-40A2-A1A1-67F32BAD0206}" dt="2023-11-05T05:52:15.325" v="1221" actId="1076"/>
          <ac:picMkLst>
            <pc:docMk/>
            <pc:sldMk cId="2400842502" sldId="315"/>
            <ac:picMk id="8" creationId="{EAD5B475-4AE7-E94D-DC39-518063675B7E}"/>
          </ac:picMkLst>
        </pc:picChg>
      </pc:sldChg>
      <pc:sldChg chg="addSp delSp modSp">
        <pc:chgData name="Gurvinder Singh ." userId="S::gurvindersingh@edu.sait.ca::dbbfb082-0e93-46da-b0f1-b6cabb15b588" providerId="AD" clId="Web-{F54C5018-9190-40A2-A1A1-67F32BAD0206}" dt="2023-11-05T06:56:19.669" v="1623" actId="14100"/>
        <pc:sldMkLst>
          <pc:docMk/>
          <pc:sldMk cId="1585111173" sldId="316"/>
        </pc:sldMkLst>
        <pc:picChg chg="add del mod">
          <ac:chgData name="Gurvinder Singh ." userId="S::gurvindersingh@edu.sait.ca::dbbfb082-0e93-46da-b0f1-b6cabb15b588" providerId="AD" clId="Web-{F54C5018-9190-40A2-A1A1-67F32BAD0206}" dt="2023-11-05T06:56:01.153" v="1620"/>
          <ac:picMkLst>
            <pc:docMk/>
            <pc:sldMk cId="1585111173" sldId="316"/>
            <ac:picMk id="3" creationId="{77023CE2-F0FB-C143-58BD-CBE7562D8AB3}"/>
          </ac:picMkLst>
        </pc:picChg>
        <pc:picChg chg="add mod">
          <ac:chgData name="Gurvinder Singh ." userId="S::gurvindersingh@edu.sait.ca::dbbfb082-0e93-46da-b0f1-b6cabb15b588" providerId="AD" clId="Web-{F54C5018-9190-40A2-A1A1-67F32BAD0206}" dt="2023-11-05T06:56:19.669" v="1623" actId="14100"/>
          <ac:picMkLst>
            <pc:docMk/>
            <pc:sldMk cId="1585111173" sldId="316"/>
            <ac:picMk id="4" creationId="{D2C6A36A-CBCC-5443-0A0B-50B48E97AF10}"/>
          </ac:picMkLst>
        </pc:picChg>
      </pc:sldChg>
      <pc:sldChg chg="addSp modSp">
        <pc:chgData name="Gurvinder Singh ." userId="S::gurvindersingh@edu.sait.ca::dbbfb082-0e93-46da-b0f1-b6cabb15b588" providerId="AD" clId="Web-{F54C5018-9190-40A2-A1A1-67F32BAD0206}" dt="2023-11-06T06:47:30.756" v="1627" actId="1076"/>
        <pc:sldMkLst>
          <pc:docMk/>
          <pc:sldMk cId="140863339" sldId="317"/>
        </pc:sldMkLst>
        <pc:picChg chg="add mod">
          <ac:chgData name="Gurvinder Singh ." userId="S::gurvindersingh@edu.sait.ca::dbbfb082-0e93-46da-b0f1-b6cabb15b588" providerId="AD" clId="Web-{F54C5018-9190-40A2-A1A1-67F32BAD0206}" dt="2023-11-06T06:47:30.756" v="1627" actId="1076"/>
          <ac:picMkLst>
            <pc:docMk/>
            <pc:sldMk cId="140863339" sldId="317"/>
            <ac:picMk id="3" creationId="{9E5C60B9-957E-341D-BB60-1AA144C3DC04}"/>
          </ac:picMkLst>
        </pc:picChg>
      </pc:sldChg>
      <pc:sldChg chg="addSp delSp modSp add replId">
        <pc:chgData name="Gurvinder Singh ." userId="S::gurvindersingh@edu.sait.ca::dbbfb082-0e93-46da-b0f1-b6cabb15b588" providerId="AD" clId="Web-{F54C5018-9190-40A2-A1A1-67F32BAD0206}" dt="2023-11-05T05:23:48.788" v="762" actId="14100"/>
        <pc:sldMkLst>
          <pc:docMk/>
          <pc:sldMk cId="1234641850" sldId="319"/>
        </pc:sldMkLst>
        <pc:spChg chg="mod">
          <ac:chgData name="Gurvinder Singh ." userId="S::gurvindersingh@edu.sait.ca::dbbfb082-0e93-46da-b0f1-b6cabb15b588" providerId="AD" clId="Web-{F54C5018-9190-40A2-A1A1-67F32BAD0206}" dt="2023-11-05T04:58:54.679" v="198"/>
          <ac:spMkLst>
            <pc:docMk/>
            <pc:sldMk cId="1234641850" sldId="319"/>
            <ac:spMk id="2" creationId="{04C8D0A0-B8F3-40F0-A05A-C5A06A9B1349}"/>
          </ac:spMkLst>
        </pc:spChg>
        <pc:spChg chg="mod">
          <ac:chgData name="Gurvinder Singh ." userId="S::gurvindersingh@edu.sait.ca::dbbfb082-0e93-46da-b0f1-b6cabb15b588" providerId="AD" clId="Web-{F54C5018-9190-40A2-A1A1-67F32BAD0206}" dt="2023-11-05T05:08:37.873" v="585" actId="20577"/>
          <ac:spMkLst>
            <pc:docMk/>
            <pc:sldMk cId="1234641850" sldId="319"/>
            <ac:spMk id="4" creationId="{F0A28D00-DD3D-7441-FD2F-0431ABFC32D3}"/>
          </ac:spMkLst>
        </pc:spChg>
        <pc:spChg chg="add mod">
          <ac:chgData name="Gurvinder Singh ." userId="S::gurvindersingh@edu.sait.ca::dbbfb082-0e93-46da-b0f1-b6cabb15b588" providerId="AD" clId="Web-{F54C5018-9190-40A2-A1A1-67F32BAD0206}" dt="2023-11-05T05:01:36.853" v="293" actId="1076"/>
          <ac:spMkLst>
            <pc:docMk/>
            <pc:sldMk cId="1234641850" sldId="319"/>
            <ac:spMk id="7" creationId="{1F9622F8-A6F4-22D5-A0EA-7B78E3D043A0}"/>
          </ac:spMkLst>
        </pc:spChg>
        <pc:spChg chg="del">
          <ac:chgData name="Gurvinder Singh ." userId="S::gurvindersingh@edu.sait.ca::dbbfb082-0e93-46da-b0f1-b6cabb15b588" providerId="AD" clId="Web-{F54C5018-9190-40A2-A1A1-67F32BAD0206}" dt="2023-11-05T04:58:54.679" v="198"/>
          <ac:spMkLst>
            <pc:docMk/>
            <pc:sldMk cId="1234641850" sldId="319"/>
            <ac:spMk id="28" creationId="{385E1BDC-A9B0-4A87-82E3-F3187F69A802}"/>
          </ac:spMkLst>
        </pc:spChg>
        <pc:spChg chg="del">
          <ac:chgData name="Gurvinder Singh ." userId="S::gurvindersingh@edu.sait.ca::dbbfb082-0e93-46da-b0f1-b6cabb15b588" providerId="AD" clId="Web-{F54C5018-9190-40A2-A1A1-67F32BAD0206}" dt="2023-11-05T04:58:54.679" v="198"/>
          <ac:spMkLst>
            <pc:docMk/>
            <pc:sldMk cId="1234641850" sldId="319"/>
            <ac:spMk id="29" creationId="{0990C621-3B8B-4820-8328-D47EF7CE823C}"/>
          </ac:spMkLst>
        </pc:spChg>
        <pc:spChg chg="del">
          <ac:chgData name="Gurvinder Singh ." userId="S::gurvindersingh@edu.sait.ca::dbbfb082-0e93-46da-b0f1-b6cabb15b588" providerId="AD" clId="Web-{F54C5018-9190-40A2-A1A1-67F32BAD0206}" dt="2023-11-05T04:58:54.679" v="198"/>
          <ac:spMkLst>
            <pc:docMk/>
            <pc:sldMk cId="1234641850" sldId="319"/>
            <ac:spMk id="30" creationId="{C1A2385B-1D2A-4E17-84FA-6CB7F0AAE473}"/>
          </ac:spMkLst>
        </pc:spChg>
        <pc:spChg chg="del">
          <ac:chgData name="Gurvinder Singh ." userId="S::gurvindersingh@edu.sait.ca::dbbfb082-0e93-46da-b0f1-b6cabb15b588" providerId="AD" clId="Web-{F54C5018-9190-40A2-A1A1-67F32BAD0206}" dt="2023-11-05T04:58:54.679" v="198"/>
          <ac:spMkLst>
            <pc:docMk/>
            <pc:sldMk cId="1234641850" sldId="319"/>
            <ac:spMk id="31" creationId="{5E791F2F-79DB-4CC0-9FA1-001E3E91E8B7}"/>
          </ac:spMkLst>
        </pc:spChg>
        <pc:spChg chg="add">
          <ac:chgData name="Gurvinder Singh ." userId="S::gurvindersingh@edu.sait.ca::dbbfb082-0e93-46da-b0f1-b6cabb15b588" providerId="AD" clId="Web-{F54C5018-9190-40A2-A1A1-67F32BAD0206}" dt="2023-11-05T04:58:54.679" v="198"/>
          <ac:spMkLst>
            <pc:docMk/>
            <pc:sldMk cId="1234641850" sldId="319"/>
            <ac:spMk id="36" creationId="{2550BE34-C2B8-49B8-8519-67A8CAD51AE9}"/>
          </ac:spMkLst>
        </pc:spChg>
        <pc:spChg chg="add">
          <ac:chgData name="Gurvinder Singh ." userId="S::gurvindersingh@edu.sait.ca::dbbfb082-0e93-46da-b0f1-b6cabb15b588" providerId="AD" clId="Web-{F54C5018-9190-40A2-A1A1-67F32BAD0206}" dt="2023-11-05T04:58:54.679" v="198"/>
          <ac:spMkLst>
            <pc:docMk/>
            <pc:sldMk cId="1234641850" sldId="319"/>
            <ac:spMk id="38" creationId="{A7457DD9-5A45-400A-AB4B-4B4EDECA25F1}"/>
          </ac:spMkLst>
        </pc:spChg>
        <pc:spChg chg="add">
          <ac:chgData name="Gurvinder Singh ." userId="S::gurvindersingh@edu.sait.ca::dbbfb082-0e93-46da-b0f1-b6cabb15b588" providerId="AD" clId="Web-{F54C5018-9190-40A2-A1A1-67F32BAD0206}" dt="2023-11-05T04:58:54.679" v="198"/>
          <ac:spMkLst>
            <pc:docMk/>
            <pc:sldMk cId="1234641850" sldId="319"/>
            <ac:spMk id="40" creationId="{441CF7D6-A660-431A-B0BB-140A0D5556B6}"/>
          </ac:spMkLst>
        </pc:spChg>
        <pc:spChg chg="add">
          <ac:chgData name="Gurvinder Singh ." userId="S::gurvindersingh@edu.sait.ca::dbbfb082-0e93-46da-b0f1-b6cabb15b588" providerId="AD" clId="Web-{F54C5018-9190-40A2-A1A1-67F32BAD0206}" dt="2023-11-05T04:58:54.679" v="198"/>
          <ac:spMkLst>
            <pc:docMk/>
            <pc:sldMk cId="1234641850" sldId="319"/>
            <ac:spMk id="42" creationId="{0570A85B-3810-4F95-97B0-CBF4CCDB381C}"/>
          </ac:spMkLst>
        </pc:spChg>
        <pc:graphicFrameChg chg="del">
          <ac:chgData name="Gurvinder Singh ." userId="S::gurvindersingh@edu.sait.ca::dbbfb082-0e93-46da-b0f1-b6cabb15b588" providerId="AD" clId="Web-{F54C5018-9190-40A2-A1A1-67F32BAD0206}" dt="2023-11-05T04:55:17.662" v="191"/>
          <ac:graphicFrameMkLst>
            <pc:docMk/>
            <pc:sldMk cId="1234641850" sldId="319"/>
            <ac:graphicFrameMk id="6" creationId="{873C77B4-0252-32DF-999B-8998434BE7E6}"/>
          </ac:graphicFrameMkLst>
        </pc:graphicFrameChg>
        <pc:graphicFrameChg chg="add mod modGraphic">
          <ac:chgData name="Gurvinder Singh ." userId="S::gurvindersingh@edu.sait.ca::dbbfb082-0e93-46da-b0f1-b6cabb15b588" providerId="AD" clId="Web-{F54C5018-9190-40A2-A1A1-67F32BAD0206}" dt="2023-11-05T05:23:44.554" v="761"/>
          <ac:graphicFrameMkLst>
            <pc:docMk/>
            <pc:sldMk cId="1234641850" sldId="319"/>
            <ac:graphicFrameMk id="9" creationId="{3B1D005A-CF93-F949-4D33-C4F70A7BB524}"/>
          </ac:graphicFrameMkLst>
        </pc:graphicFrameChg>
        <pc:picChg chg="del">
          <ac:chgData name="Gurvinder Singh ." userId="S::gurvindersingh@edu.sait.ca::dbbfb082-0e93-46da-b0f1-b6cabb15b588" providerId="AD" clId="Web-{F54C5018-9190-40A2-A1A1-67F32BAD0206}" dt="2023-11-05T04:54:45.364" v="153"/>
          <ac:picMkLst>
            <pc:docMk/>
            <pc:sldMk cId="1234641850" sldId="319"/>
            <ac:picMk id="3" creationId="{C0586AC3-E14F-5A63-5490-1632EFB42806}"/>
          </ac:picMkLst>
        </pc:picChg>
        <pc:picChg chg="add del mod">
          <ac:chgData name="Gurvinder Singh ." userId="S::gurvindersingh@edu.sait.ca::dbbfb082-0e93-46da-b0f1-b6cabb15b588" providerId="AD" clId="Web-{F54C5018-9190-40A2-A1A1-67F32BAD0206}" dt="2023-11-05T05:00:21.227" v="278"/>
          <ac:picMkLst>
            <pc:docMk/>
            <pc:sldMk cId="1234641850" sldId="319"/>
            <ac:picMk id="5" creationId="{BB8EE30D-37B4-672D-27DD-6A465410846E}"/>
          </ac:picMkLst>
        </pc:picChg>
        <pc:picChg chg="add mod">
          <ac:chgData name="Gurvinder Singh ." userId="S::gurvindersingh@edu.sait.ca::dbbfb082-0e93-46da-b0f1-b6cabb15b588" providerId="AD" clId="Web-{F54C5018-9190-40A2-A1A1-67F32BAD0206}" dt="2023-11-05T05:23:48.788" v="762" actId="14100"/>
          <ac:picMkLst>
            <pc:docMk/>
            <pc:sldMk cId="1234641850" sldId="319"/>
            <ac:picMk id="8" creationId="{4B38FA77-6FF9-5EEC-BFE0-6BCE5A22C69F}"/>
          </ac:picMkLst>
        </pc:picChg>
      </pc:sldChg>
      <pc:sldChg chg="addSp delSp modSp add replId">
        <pc:chgData name="Gurvinder Singh ." userId="S::gurvindersingh@edu.sait.ca::dbbfb082-0e93-46da-b0f1-b6cabb15b588" providerId="AD" clId="Web-{F54C5018-9190-40A2-A1A1-67F32BAD0206}" dt="2023-11-05T06:09:17.436" v="1381" actId="14100"/>
        <pc:sldMkLst>
          <pc:docMk/>
          <pc:sldMk cId="1690242795" sldId="320"/>
        </pc:sldMkLst>
        <pc:spChg chg="mod">
          <ac:chgData name="Gurvinder Singh ." userId="S::gurvindersingh@edu.sait.ca::dbbfb082-0e93-46da-b0f1-b6cabb15b588" providerId="AD" clId="Web-{F54C5018-9190-40A2-A1A1-67F32BAD0206}" dt="2023-11-05T06:02:02.800" v="1299" actId="20577"/>
          <ac:spMkLst>
            <pc:docMk/>
            <pc:sldMk cId="1690242795" sldId="320"/>
            <ac:spMk id="2" creationId="{04C8D0A0-B8F3-40F0-A05A-C5A06A9B1349}"/>
          </ac:spMkLst>
        </pc:spChg>
        <pc:spChg chg="mod">
          <ac:chgData name="Gurvinder Singh ." userId="S::gurvindersingh@edu.sait.ca::dbbfb082-0e93-46da-b0f1-b6cabb15b588" providerId="AD" clId="Web-{F54C5018-9190-40A2-A1A1-67F32BAD0206}" dt="2023-11-05T06:09:17.436" v="1381" actId="14100"/>
          <ac:spMkLst>
            <pc:docMk/>
            <pc:sldMk cId="1690242795" sldId="320"/>
            <ac:spMk id="4" creationId="{96F265A7-DED2-B01A-C7BC-B8D52DAAFF82}"/>
          </ac:spMkLst>
        </pc:spChg>
        <pc:spChg chg="del">
          <ac:chgData name="Gurvinder Singh ." userId="S::gurvindersingh@edu.sait.ca::dbbfb082-0e93-46da-b0f1-b6cabb15b588" providerId="AD" clId="Web-{F54C5018-9190-40A2-A1A1-67F32BAD0206}" dt="2023-11-05T05:53:38.201" v="1246"/>
          <ac:spMkLst>
            <pc:docMk/>
            <pc:sldMk cId="1690242795" sldId="320"/>
            <ac:spMk id="9" creationId="{AB53B1DE-B9D4-A38D-3305-7C61DEF3F9D8}"/>
          </ac:spMkLst>
        </pc:spChg>
        <pc:picChg chg="del">
          <ac:chgData name="Gurvinder Singh ." userId="S::gurvindersingh@edu.sait.ca::dbbfb082-0e93-46da-b0f1-b6cabb15b588" providerId="AD" clId="Web-{F54C5018-9190-40A2-A1A1-67F32BAD0206}" dt="2023-11-05T05:53:32.935" v="1244"/>
          <ac:picMkLst>
            <pc:docMk/>
            <pc:sldMk cId="1690242795" sldId="320"/>
            <ac:picMk id="3" creationId="{50CE4132-15F3-4102-81FB-262E943A8091}"/>
          </ac:picMkLst>
        </pc:picChg>
        <pc:picChg chg="add mod">
          <ac:chgData name="Gurvinder Singh ." userId="S::gurvindersingh@edu.sait.ca::dbbfb082-0e93-46da-b0f1-b6cabb15b588" providerId="AD" clId="Web-{F54C5018-9190-40A2-A1A1-67F32BAD0206}" dt="2023-11-05T05:55:00.530" v="1262" actId="1076"/>
          <ac:picMkLst>
            <pc:docMk/>
            <pc:sldMk cId="1690242795" sldId="320"/>
            <ac:picMk id="5" creationId="{B914D249-DE6B-C1AD-16BA-3BD918EF36E8}"/>
          </ac:picMkLst>
        </pc:picChg>
        <pc:picChg chg="add mod">
          <ac:chgData name="Gurvinder Singh ." userId="S::gurvindersingh@edu.sait.ca::dbbfb082-0e93-46da-b0f1-b6cabb15b588" providerId="AD" clId="Web-{F54C5018-9190-40A2-A1A1-67F32BAD0206}" dt="2023-11-05T05:55:40.749" v="1266" actId="14100"/>
          <ac:picMkLst>
            <pc:docMk/>
            <pc:sldMk cId="1690242795" sldId="320"/>
            <ac:picMk id="6" creationId="{4B6234C5-FD14-FAFF-57DB-D94D031F100F}"/>
          </ac:picMkLst>
        </pc:picChg>
        <pc:picChg chg="del">
          <ac:chgData name="Gurvinder Singh ." userId="S::gurvindersingh@edu.sait.ca::dbbfb082-0e93-46da-b0f1-b6cabb15b588" providerId="AD" clId="Web-{F54C5018-9190-40A2-A1A1-67F32BAD0206}" dt="2023-11-05T05:53:33.951" v="1245"/>
          <ac:picMkLst>
            <pc:docMk/>
            <pc:sldMk cId="1690242795" sldId="320"/>
            <ac:picMk id="8" creationId="{EAD5B475-4AE7-E94D-DC39-518063675B7E}"/>
          </ac:picMkLst>
        </pc:picChg>
      </pc:sldChg>
      <pc:sldChg chg="addSp delSp modSp add replId">
        <pc:chgData name="Gurvinder Singh ." userId="S::gurvindersingh@edu.sait.ca::dbbfb082-0e93-46da-b0f1-b6cabb15b588" providerId="AD" clId="Web-{F54C5018-9190-40A2-A1A1-67F32BAD0206}" dt="2023-11-05T06:10:09.889" v="1390" actId="14100"/>
        <pc:sldMkLst>
          <pc:docMk/>
          <pc:sldMk cId="2502783886" sldId="321"/>
        </pc:sldMkLst>
        <pc:spChg chg="mod">
          <ac:chgData name="Gurvinder Singh ." userId="S::gurvindersingh@edu.sait.ca::dbbfb082-0e93-46da-b0f1-b6cabb15b588" providerId="AD" clId="Web-{F54C5018-9190-40A2-A1A1-67F32BAD0206}" dt="2023-11-05T06:05:18.027" v="1323" actId="20577"/>
          <ac:spMkLst>
            <pc:docMk/>
            <pc:sldMk cId="2502783886" sldId="321"/>
            <ac:spMk id="2" creationId="{04C8D0A0-B8F3-40F0-A05A-C5A06A9B1349}"/>
          </ac:spMkLst>
        </pc:spChg>
        <pc:spChg chg="del mod">
          <ac:chgData name="Gurvinder Singh ." userId="S::gurvindersingh@edu.sait.ca::dbbfb082-0e93-46da-b0f1-b6cabb15b588" providerId="AD" clId="Web-{F54C5018-9190-40A2-A1A1-67F32BAD0206}" dt="2023-11-05T06:06:20.481" v="1329"/>
          <ac:spMkLst>
            <pc:docMk/>
            <pc:sldMk cId="2502783886" sldId="321"/>
            <ac:spMk id="4" creationId="{96F265A7-DED2-B01A-C7BC-B8D52DAAFF82}"/>
          </ac:spMkLst>
        </pc:spChg>
        <pc:spChg chg="add mod">
          <ac:chgData name="Gurvinder Singh ." userId="S::gurvindersingh@edu.sait.ca::dbbfb082-0e93-46da-b0f1-b6cabb15b588" providerId="AD" clId="Web-{F54C5018-9190-40A2-A1A1-67F32BAD0206}" dt="2023-11-05T06:10:09.889" v="1390" actId="14100"/>
          <ac:spMkLst>
            <pc:docMk/>
            <pc:sldMk cId="2502783886" sldId="321"/>
            <ac:spMk id="9" creationId="{C12559A9-3680-4CA4-B757-CBCBC58F8CBE}"/>
          </ac:spMkLst>
        </pc:spChg>
        <pc:picChg chg="add del mod">
          <ac:chgData name="Gurvinder Singh ." userId="S::gurvindersingh@edu.sait.ca::dbbfb082-0e93-46da-b0f1-b6cabb15b588" providerId="AD" clId="Web-{F54C5018-9190-40A2-A1A1-67F32BAD0206}" dt="2023-11-05T06:05:20.355" v="1324"/>
          <ac:picMkLst>
            <pc:docMk/>
            <pc:sldMk cId="2502783886" sldId="321"/>
            <ac:picMk id="3" creationId="{2CA6FA85-5CE1-CD57-7D62-F740B79AD0BD}"/>
          </ac:picMkLst>
        </pc:picChg>
        <pc:picChg chg="del">
          <ac:chgData name="Gurvinder Singh ." userId="S::gurvindersingh@edu.sait.ca::dbbfb082-0e93-46da-b0f1-b6cabb15b588" providerId="AD" clId="Web-{F54C5018-9190-40A2-A1A1-67F32BAD0206}" dt="2023-11-05T06:03:13.238" v="1303"/>
          <ac:picMkLst>
            <pc:docMk/>
            <pc:sldMk cId="2502783886" sldId="321"/>
            <ac:picMk id="5" creationId="{B914D249-DE6B-C1AD-16BA-3BD918EF36E8}"/>
          </ac:picMkLst>
        </pc:picChg>
        <pc:picChg chg="del">
          <ac:chgData name="Gurvinder Singh ." userId="S::gurvindersingh@edu.sait.ca::dbbfb082-0e93-46da-b0f1-b6cabb15b588" providerId="AD" clId="Web-{F54C5018-9190-40A2-A1A1-67F32BAD0206}" dt="2023-11-05T06:03:14.519" v="1304"/>
          <ac:picMkLst>
            <pc:docMk/>
            <pc:sldMk cId="2502783886" sldId="321"/>
            <ac:picMk id="6" creationId="{4B6234C5-FD14-FAFF-57DB-D94D031F100F}"/>
          </ac:picMkLst>
        </pc:picChg>
        <pc:picChg chg="add mod">
          <ac:chgData name="Gurvinder Singh ." userId="S::gurvindersingh@edu.sait.ca::dbbfb082-0e93-46da-b0f1-b6cabb15b588" providerId="AD" clId="Web-{F54C5018-9190-40A2-A1A1-67F32BAD0206}" dt="2023-11-05T06:06:24.762" v="1331" actId="1076"/>
          <ac:picMkLst>
            <pc:docMk/>
            <pc:sldMk cId="2502783886" sldId="321"/>
            <ac:picMk id="7" creationId="{4CA1AB0E-FC77-1E9C-0B4B-0093247CA5AC}"/>
          </ac:picMkLst>
        </pc:picChg>
        <pc:picChg chg="add mod">
          <ac:chgData name="Gurvinder Singh ." userId="S::gurvindersingh@edu.sait.ca::dbbfb082-0e93-46da-b0f1-b6cabb15b588" providerId="AD" clId="Web-{F54C5018-9190-40A2-A1A1-67F32BAD0206}" dt="2023-11-05T06:07:17.560" v="1337" actId="1076"/>
          <ac:picMkLst>
            <pc:docMk/>
            <pc:sldMk cId="2502783886" sldId="321"/>
            <ac:picMk id="8" creationId="{517DB40C-4D4D-F0B0-9F2A-07D8028FF989}"/>
          </ac:picMkLst>
        </pc:picChg>
      </pc:sldChg>
      <pc:sldChg chg="add ord replId">
        <pc:chgData name="Gurvinder Singh ." userId="S::gurvindersingh@edu.sait.ca::dbbfb082-0e93-46da-b0f1-b6cabb15b588" providerId="AD" clId="Web-{F54C5018-9190-40A2-A1A1-67F32BAD0206}" dt="2023-11-05T06:08:00.154" v="1348"/>
        <pc:sldMkLst>
          <pc:docMk/>
          <pc:sldMk cId="336379847" sldId="322"/>
        </pc:sldMkLst>
      </pc:sldChg>
      <pc:sldChg chg="addSp delSp modSp add replId">
        <pc:chgData name="Gurvinder Singh ." userId="S::gurvindersingh@edu.sait.ca::dbbfb082-0e93-46da-b0f1-b6cabb15b588" providerId="AD" clId="Web-{F54C5018-9190-40A2-A1A1-67F32BAD0206}" dt="2023-11-05T06:17:55.566" v="1428" actId="20577"/>
        <pc:sldMkLst>
          <pc:docMk/>
          <pc:sldMk cId="878459673" sldId="323"/>
        </pc:sldMkLst>
        <pc:spChg chg="add mod">
          <ac:chgData name="Gurvinder Singh ." userId="S::gurvindersingh@edu.sait.ca::dbbfb082-0e93-46da-b0f1-b6cabb15b588" providerId="AD" clId="Web-{F54C5018-9190-40A2-A1A1-67F32BAD0206}" dt="2023-11-05T06:17:55.566" v="1428" actId="20577"/>
          <ac:spMkLst>
            <pc:docMk/>
            <pc:sldMk cId="878459673" sldId="323"/>
            <ac:spMk id="5" creationId="{9BDF17C9-A334-BBE3-20B9-DF775CB2E592}"/>
          </ac:spMkLst>
        </pc:spChg>
        <pc:spChg chg="mod">
          <ac:chgData name="Gurvinder Singh ." userId="S::gurvindersingh@edu.sait.ca::dbbfb082-0e93-46da-b0f1-b6cabb15b588" providerId="AD" clId="Web-{F54C5018-9190-40A2-A1A1-67F32BAD0206}" dt="2023-11-05T06:17:36.378" v="1417" actId="1076"/>
          <ac:spMkLst>
            <pc:docMk/>
            <pc:sldMk cId="878459673" sldId="323"/>
            <ac:spMk id="9" creationId="{C12559A9-3680-4CA4-B757-CBCBC58F8CBE}"/>
          </ac:spMkLst>
        </pc:spChg>
        <pc:picChg chg="add mod">
          <ac:chgData name="Gurvinder Singh ." userId="S::gurvindersingh@edu.sait.ca::dbbfb082-0e93-46da-b0f1-b6cabb15b588" providerId="AD" clId="Web-{F54C5018-9190-40A2-A1A1-67F32BAD0206}" dt="2023-11-05T06:17:26.956" v="1414" actId="1076"/>
          <ac:picMkLst>
            <pc:docMk/>
            <pc:sldMk cId="878459673" sldId="323"/>
            <ac:picMk id="3" creationId="{7234B4C9-DC94-E3B9-569F-BBD9B1BBDD72}"/>
          </ac:picMkLst>
        </pc:picChg>
        <pc:picChg chg="add mod">
          <ac:chgData name="Gurvinder Singh ." userId="S::gurvindersingh@edu.sait.ca::dbbfb082-0e93-46da-b0f1-b6cabb15b588" providerId="AD" clId="Web-{F54C5018-9190-40A2-A1A1-67F32BAD0206}" dt="2023-11-05T06:17:32.581" v="1416" actId="1076"/>
          <ac:picMkLst>
            <pc:docMk/>
            <pc:sldMk cId="878459673" sldId="323"/>
            <ac:picMk id="4" creationId="{32FD28B6-6529-0297-EA33-791369CCE19C}"/>
          </ac:picMkLst>
        </pc:picChg>
        <pc:picChg chg="del">
          <ac:chgData name="Gurvinder Singh ." userId="S::gurvindersingh@edu.sait.ca::dbbfb082-0e93-46da-b0f1-b6cabb15b588" providerId="AD" clId="Web-{F54C5018-9190-40A2-A1A1-67F32BAD0206}" dt="2023-11-05T06:10:21.608" v="1391"/>
          <ac:picMkLst>
            <pc:docMk/>
            <pc:sldMk cId="878459673" sldId="323"/>
            <ac:picMk id="7" creationId="{4CA1AB0E-FC77-1E9C-0B4B-0093247CA5AC}"/>
          </ac:picMkLst>
        </pc:picChg>
        <pc:picChg chg="del">
          <ac:chgData name="Gurvinder Singh ." userId="S::gurvindersingh@edu.sait.ca::dbbfb082-0e93-46da-b0f1-b6cabb15b588" providerId="AD" clId="Web-{F54C5018-9190-40A2-A1A1-67F32BAD0206}" dt="2023-11-05T06:10:23.608" v="1392"/>
          <ac:picMkLst>
            <pc:docMk/>
            <pc:sldMk cId="878459673" sldId="323"/>
            <ac:picMk id="8" creationId="{517DB40C-4D4D-F0B0-9F2A-07D8028FF989}"/>
          </ac:picMkLst>
        </pc:picChg>
      </pc:sldChg>
      <pc:sldChg chg="addSp delSp modSp add replId">
        <pc:chgData name="Gurvinder Singh ." userId="S::gurvindersingh@edu.sait.ca::dbbfb082-0e93-46da-b0f1-b6cabb15b588" providerId="AD" clId="Web-{F54C5018-9190-40A2-A1A1-67F32BAD0206}" dt="2023-11-05T06:21:19.678" v="1458" actId="20577"/>
        <pc:sldMkLst>
          <pc:docMk/>
          <pc:sldMk cId="16834843" sldId="324"/>
        </pc:sldMkLst>
        <pc:spChg chg="mod">
          <ac:chgData name="Gurvinder Singh ." userId="S::gurvindersingh@edu.sait.ca::dbbfb082-0e93-46da-b0f1-b6cabb15b588" providerId="AD" clId="Web-{F54C5018-9190-40A2-A1A1-67F32BAD0206}" dt="2023-11-05T06:21:19.678" v="1458" actId="20577"/>
          <ac:spMkLst>
            <pc:docMk/>
            <pc:sldMk cId="16834843" sldId="324"/>
            <ac:spMk id="2" creationId="{04C8D0A0-B8F3-40F0-A05A-C5A06A9B1349}"/>
          </ac:spMkLst>
        </pc:spChg>
        <pc:spChg chg="mod">
          <ac:chgData name="Gurvinder Singh ." userId="S::gurvindersingh@edu.sait.ca::dbbfb082-0e93-46da-b0f1-b6cabb15b588" providerId="AD" clId="Web-{F54C5018-9190-40A2-A1A1-67F32BAD0206}" dt="2023-11-05T06:20:39.115" v="1457" actId="14100"/>
          <ac:spMkLst>
            <pc:docMk/>
            <pc:sldMk cId="16834843" sldId="324"/>
            <ac:spMk id="5" creationId="{9BDF17C9-A334-BBE3-20B9-DF775CB2E592}"/>
          </ac:spMkLst>
        </pc:spChg>
        <pc:spChg chg="mod">
          <ac:chgData name="Gurvinder Singh ." userId="S::gurvindersingh@edu.sait.ca::dbbfb082-0e93-46da-b0f1-b6cabb15b588" providerId="AD" clId="Web-{F54C5018-9190-40A2-A1A1-67F32BAD0206}" dt="2023-11-05T06:19:52.224" v="1443" actId="20577"/>
          <ac:spMkLst>
            <pc:docMk/>
            <pc:sldMk cId="16834843" sldId="324"/>
            <ac:spMk id="9" creationId="{C12559A9-3680-4CA4-B757-CBCBC58F8CBE}"/>
          </ac:spMkLst>
        </pc:spChg>
        <pc:picChg chg="del">
          <ac:chgData name="Gurvinder Singh ." userId="S::gurvindersingh@edu.sait.ca::dbbfb082-0e93-46da-b0f1-b6cabb15b588" providerId="AD" clId="Web-{F54C5018-9190-40A2-A1A1-67F32BAD0206}" dt="2023-11-05T06:18:29.176" v="1430"/>
          <ac:picMkLst>
            <pc:docMk/>
            <pc:sldMk cId="16834843" sldId="324"/>
            <ac:picMk id="3" creationId="{7234B4C9-DC94-E3B9-569F-BBD9B1BBDD72}"/>
          </ac:picMkLst>
        </pc:picChg>
        <pc:picChg chg="del">
          <ac:chgData name="Gurvinder Singh ." userId="S::gurvindersingh@edu.sait.ca::dbbfb082-0e93-46da-b0f1-b6cabb15b588" providerId="AD" clId="Web-{F54C5018-9190-40A2-A1A1-67F32BAD0206}" dt="2023-11-05T06:18:29.801" v="1431"/>
          <ac:picMkLst>
            <pc:docMk/>
            <pc:sldMk cId="16834843" sldId="324"/>
            <ac:picMk id="4" creationId="{32FD28B6-6529-0297-EA33-791369CCE19C}"/>
          </ac:picMkLst>
        </pc:picChg>
        <pc:picChg chg="add mod">
          <ac:chgData name="Gurvinder Singh ." userId="S::gurvindersingh@edu.sait.ca::dbbfb082-0e93-46da-b0f1-b6cabb15b588" providerId="AD" clId="Web-{F54C5018-9190-40A2-A1A1-67F32BAD0206}" dt="2023-11-05T06:18:54.785" v="1439" actId="14100"/>
          <ac:picMkLst>
            <pc:docMk/>
            <pc:sldMk cId="16834843" sldId="324"/>
            <ac:picMk id="6" creationId="{6BF69102-A3FE-203B-0800-DD48BB6B6908}"/>
          </ac:picMkLst>
        </pc:picChg>
        <pc:picChg chg="add mod">
          <ac:chgData name="Gurvinder Singh ." userId="S::gurvindersingh@edu.sait.ca::dbbfb082-0e93-46da-b0f1-b6cabb15b588" providerId="AD" clId="Web-{F54C5018-9190-40A2-A1A1-67F32BAD0206}" dt="2023-11-05T06:19:43.364" v="1442" actId="14100"/>
          <ac:picMkLst>
            <pc:docMk/>
            <pc:sldMk cId="16834843" sldId="324"/>
            <ac:picMk id="7" creationId="{FCF5F8C8-D839-6988-4AF7-A45E991B1537}"/>
          </ac:picMkLst>
        </pc:picChg>
      </pc:sldChg>
      <pc:sldChg chg="addSp delSp modSp add replId">
        <pc:chgData name="Gurvinder Singh ." userId="S::gurvindersingh@edu.sait.ca::dbbfb082-0e93-46da-b0f1-b6cabb15b588" providerId="AD" clId="Web-{F54C5018-9190-40A2-A1A1-67F32BAD0206}" dt="2023-11-05T06:23:13.929" v="1506" actId="1076"/>
        <pc:sldMkLst>
          <pc:docMk/>
          <pc:sldMk cId="4199087" sldId="325"/>
        </pc:sldMkLst>
        <pc:spChg chg="mod">
          <ac:chgData name="Gurvinder Singh ." userId="S::gurvindersingh@edu.sait.ca::dbbfb082-0e93-46da-b0f1-b6cabb15b588" providerId="AD" clId="Web-{F54C5018-9190-40A2-A1A1-67F32BAD0206}" dt="2023-11-05T06:22:31.475" v="1496" actId="20577"/>
          <ac:spMkLst>
            <pc:docMk/>
            <pc:sldMk cId="4199087" sldId="325"/>
            <ac:spMk id="2" creationId="{04C8D0A0-B8F3-40F0-A05A-C5A06A9B1349}"/>
          </ac:spMkLst>
        </pc:spChg>
        <pc:spChg chg="del mod">
          <ac:chgData name="Gurvinder Singh ." userId="S::gurvindersingh@edu.sait.ca::dbbfb082-0e93-46da-b0f1-b6cabb15b588" providerId="AD" clId="Web-{F54C5018-9190-40A2-A1A1-67F32BAD0206}" dt="2023-11-05T06:22:43.944" v="1502"/>
          <ac:spMkLst>
            <pc:docMk/>
            <pc:sldMk cId="4199087" sldId="325"/>
            <ac:spMk id="5" creationId="{9BDF17C9-A334-BBE3-20B9-DF775CB2E592}"/>
          </ac:spMkLst>
        </pc:spChg>
        <pc:spChg chg="del mod">
          <ac:chgData name="Gurvinder Singh ." userId="S::gurvindersingh@edu.sait.ca::dbbfb082-0e93-46da-b0f1-b6cabb15b588" providerId="AD" clId="Web-{F54C5018-9190-40A2-A1A1-67F32BAD0206}" dt="2023-11-05T06:22:39.928" v="1500"/>
          <ac:spMkLst>
            <pc:docMk/>
            <pc:sldMk cId="4199087" sldId="325"/>
            <ac:spMk id="9" creationId="{C12559A9-3680-4CA4-B757-CBCBC58F8CBE}"/>
          </ac:spMkLst>
        </pc:spChg>
        <pc:picChg chg="add mod">
          <ac:chgData name="Gurvinder Singh ." userId="S::gurvindersingh@edu.sait.ca::dbbfb082-0e93-46da-b0f1-b6cabb15b588" providerId="AD" clId="Web-{F54C5018-9190-40A2-A1A1-67F32BAD0206}" dt="2023-11-05T06:23:13.929" v="1506" actId="1076"/>
          <ac:picMkLst>
            <pc:docMk/>
            <pc:sldMk cId="4199087" sldId="325"/>
            <ac:picMk id="3" creationId="{5B498C9A-29C1-7627-51C3-FB32ABD7D360}"/>
          </ac:picMkLst>
        </pc:picChg>
        <pc:picChg chg="del">
          <ac:chgData name="Gurvinder Singh ." userId="S::gurvindersingh@edu.sait.ca::dbbfb082-0e93-46da-b0f1-b6cabb15b588" providerId="AD" clId="Web-{F54C5018-9190-40A2-A1A1-67F32BAD0206}" dt="2023-11-05T06:22:33.053" v="1497"/>
          <ac:picMkLst>
            <pc:docMk/>
            <pc:sldMk cId="4199087" sldId="325"/>
            <ac:picMk id="6" creationId="{6BF69102-A3FE-203B-0800-DD48BB6B6908}"/>
          </ac:picMkLst>
        </pc:picChg>
        <pc:picChg chg="del">
          <ac:chgData name="Gurvinder Singh ." userId="S::gurvindersingh@edu.sait.ca::dbbfb082-0e93-46da-b0f1-b6cabb15b588" providerId="AD" clId="Web-{F54C5018-9190-40A2-A1A1-67F32BAD0206}" dt="2023-11-05T06:22:35.569" v="1498"/>
          <ac:picMkLst>
            <pc:docMk/>
            <pc:sldMk cId="4199087" sldId="325"/>
            <ac:picMk id="7" creationId="{FCF5F8C8-D839-6988-4AF7-A45E991B1537}"/>
          </ac:picMkLst>
        </pc:picChg>
      </pc:sldChg>
      <pc:sldChg chg="addSp delSp modSp add replId">
        <pc:chgData name="Gurvinder Singh ." userId="S::gurvindersingh@edu.sait.ca::dbbfb082-0e93-46da-b0f1-b6cabb15b588" providerId="AD" clId="Web-{F54C5018-9190-40A2-A1A1-67F32BAD0206}" dt="2023-11-05T06:26:35.025" v="1553" actId="1076"/>
        <pc:sldMkLst>
          <pc:docMk/>
          <pc:sldMk cId="485231390" sldId="326"/>
        </pc:sldMkLst>
        <pc:spChg chg="mod">
          <ac:chgData name="Gurvinder Singh ." userId="S::gurvindersingh@edu.sait.ca::dbbfb082-0e93-46da-b0f1-b6cabb15b588" providerId="AD" clId="Web-{F54C5018-9190-40A2-A1A1-67F32BAD0206}" dt="2023-11-05T06:24:59.164" v="1540" actId="20577"/>
          <ac:spMkLst>
            <pc:docMk/>
            <pc:sldMk cId="485231390" sldId="326"/>
            <ac:spMk id="2" creationId="{04C8D0A0-B8F3-40F0-A05A-C5A06A9B1349}"/>
          </ac:spMkLst>
        </pc:spChg>
        <pc:picChg chg="del">
          <ac:chgData name="Gurvinder Singh ." userId="S::gurvindersingh@edu.sait.ca::dbbfb082-0e93-46da-b0f1-b6cabb15b588" providerId="AD" clId="Web-{F54C5018-9190-40A2-A1A1-67F32BAD0206}" dt="2023-11-05T06:24:08.789" v="1509"/>
          <ac:picMkLst>
            <pc:docMk/>
            <pc:sldMk cId="485231390" sldId="326"/>
            <ac:picMk id="3" creationId="{5B498C9A-29C1-7627-51C3-FB32ABD7D360}"/>
          </ac:picMkLst>
        </pc:picChg>
        <pc:picChg chg="add del mod">
          <ac:chgData name="Gurvinder Singh ." userId="S::gurvindersingh@edu.sait.ca::dbbfb082-0e93-46da-b0f1-b6cabb15b588" providerId="AD" clId="Web-{F54C5018-9190-40A2-A1A1-67F32BAD0206}" dt="2023-11-05T06:25:41.540" v="1542"/>
          <ac:picMkLst>
            <pc:docMk/>
            <pc:sldMk cId="485231390" sldId="326"/>
            <ac:picMk id="4" creationId="{F8EF36BE-712F-2BB3-E674-E67CF9BE8474}"/>
          </ac:picMkLst>
        </pc:picChg>
        <pc:picChg chg="add del mod">
          <ac:chgData name="Gurvinder Singh ." userId="S::gurvindersingh@edu.sait.ca::dbbfb082-0e93-46da-b0f1-b6cabb15b588" providerId="AD" clId="Web-{F54C5018-9190-40A2-A1A1-67F32BAD0206}" dt="2023-11-05T06:25:50.962" v="1544"/>
          <ac:picMkLst>
            <pc:docMk/>
            <pc:sldMk cId="485231390" sldId="326"/>
            <ac:picMk id="5" creationId="{13071A7E-CA8A-FC51-AFC6-F071F99E941C}"/>
          </ac:picMkLst>
        </pc:picChg>
        <pc:picChg chg="add del mod">
          <ac:chgData name="Gurvinder Singh ." userId="S::gurvindersingh@edu.sait.ca::dbbfb082-0e93-46da-b0f1-b6cabb15b588" providerId="AD" clId="Web-{F54C5018-9190-40A2-A1A1-67F32BAD0206}" dt="2023-11-05T06:25:57.899" v="1546"/>
          <ac:picMkLst>
            <pc:docMk/>
            <pc:sldMk cId="485231390" sldId="326"/>
            <ac:picMk id="6" creationId="{1E49AAFF-7EE6-B72F-DF9A-857CE30DE3F4}"/>
          </ac:picMkLst>
        </pc:picChg>
        <pc:picChg chg="add del mod">
          <ac:chgData name="Gurvinder Singh ." userId="S::gurvindersingh@edu.sait.ca::dbbfb082-0e93-46da-b0f1-b6cabb15b588" providerId="AD" clId="Web-{F54C5018-9190-40A2-A1A1-67F32BAD0206}" dt="2023-11-05T06:26:10.774" v="1548"/>
          <ac:picMkLst>
            <pc:docMk/>
            <pc:sldMk cId="485231390" sldId="326"/>
            <ac:picMk id="7" creationId="{B7944864-B002-C603-8C0F-ACF4138F1D7A}"/>
          </ac:picMkLst>
        </pc:picChg>
        <pc:picChg chg="add mod">
          <ac:chgData name="Gurvinder Singh ." userId="S::gurvindersingh@edu.sait.ca::dbbfb082-0e93-46da-b0f1-b6cabb15b588" providerId="AD" clId="Web-{F54C5018-9190-40A2-A1A1-67F32BAD0206}" dt="2023-11-05T06:26:35.025" v="1553" actId="1076"/>
          <ac:picMkLst>
            <pc:docMk/>
            <pc:sldMk cId="485231390" sldId="326"/>
            <ac:picMk id="8" creationId="{E2647469-3456-5EDC-B2E8-B1C1970CB17B}"/>
          </ac:picMkLst>
        </pc:picChg>
      </pc:sldChg>
      <pc:sldChg chg="addSp delSp modSp new">
        <pc:chgData name="Gurvinder Singh ." userId="S::gurvindersingh@edu.sait.ca::dbbfb082-0e93-46da-b0f1-b6cabb15b588" providerId="AD" clId="Web-{F54C5018-9190-40A2-A1A1-67F32BAD0206}" dt="2023-11-05T06:52:08.151" v="1618" actId="20577"/>
        <pc:sldMkLst>
          <pc:docMk/>
          <pc:sldMk cId="1618142584" sldId="327"/>
        </pc:sldMkLst>
        <pc:spChg chg="mod">
          <ac:chgData name="Gurvinder Singh ." userId="S::gurvindersingh@edu.sait.ca::dbbfb082-0e93-46da-b0f1-b6cabb15b588" providerId="AD" clId="Web-{F54C5018-9190-40A2-A1A1-67F32BAD0206}" dt="2023-11-05T06:52:08.151" v="1618" actId="20577"/>
          <ac:spMkLst>
            <pc:docMk/>
            <pc:sldMk cId="1618142584" sldId="327"/>
            <ac:spMk id="2" creationId="{6A85C8C9-B5F2-73B4-C005-434A4D336A28}"/>
          </ac:spMkLst>
        </pc:spChg>
        <pc:spChg chg="del">
          <ac:chgData name="Gurvinder Singh ." userId="S::gurvindersingh@edu.sait.ca::dbbfb082-0e93-46da-b0f1-b6cabb15b588" providerId="AD" clId="Web-{F54C5018-9190-40A2-A1A1-67F32BAD0206}" dt="2023-11-05T06:51:21.119" v="1562"/>
          <ac:spMkLst>
            <pc:docMk/>
            <pc:sldMk cId="1618142584" sldId="327"/>
            <ac:spMk id="3" creationId="{3AFAAB17-80D4-BFB0-A55D-4E34E2D2EABA}"/>
          </ac:spMkLst>
        </pc:spChg>
        <pc:picChg chg="add mod ord">
          <ac:chgData name="Gurvinder Singh ." userId="S::gurvindersingh@edu.sait.ca::dbbfb082-0e93-46da-b0f1-b6cabb15b588" providerId="AD" clId="Web-{F54C5018-9190-40A2-A1A1-67F32BAD0206}" dt="2023-11-05T06:51:21.119" v="1562"/>
          <ac:picMkLst>
            <pc:docMk/>
            <pc:sldMk cId="1618142584" sldId="327"/>
            <ac:picMk id="4" creationId="{A14C28CE-2253-9A01-41AD-78C09920BF9B}"/>
          </ac:picMkLst>
        </pc:picChg>
      </pc:sldChg>
      <pc:sldChg chg="addSp delSp modSp new">
        <pc:chgData name="Gurvinder Singh ." userId="S::gurvindersingh@edu.sait.ca::dbbfb082-0e93-46da-b0f1-b6cabb15b588" providerId="AD" clId="Web-{F54C5018-9190-40A2-A1A1-67F32BAD0206}" dt="2023-11-06T08:54:16.134" v="1732" actId="14100"/>
        <pc:sldMkLst>
          <pc:docMk/>
          <pc:sldMk cId="2591519783" sldId="328"/>
        </pc:sldMkLst>
        <pc:spChg chg="mod">
          <ac:chgData name="Gurvinder Singh ." userId="S::gurvindersingh@edu.sait.ca::dbbfb082-0e93-46da-b0f1-b6cabb15b588" providerId="AD" clId="Web-{F54C5018-9190-40A2-A1A1-67F32BAD0206}" dt="2023-11-06T08:54:10.181" v="1731" actId="20577"/>
          <ac:spMkLst>
            <pc:docMk/>
            <pc:sldMk cId="2591519783" sldId="328"/>
            <ac:spMk id="2" creationId="{4F095FD3-CAFB-12FD-3B68-27DB3BC54591}"/>
          </ac:spMkLst>
        </pc:spChg>
        <pc:spChg chg="del">
          <ac:chgData name="Gurvinder Singh ." userId="S::gurvindersingh@edu.sait.ca::dbbfb082-0e93-46da-b0f1-b6cabb15b588" providerId="AD" clId="Web-{F54C5018-9190-40A2-A1A1-67F32BAD0206}" dt="2023-11-06T08:41:54.806" v="1629"/>
          <ac:spMkLst>
            <pc:docMk/>
            <pc:sldMk cId="2591519783" sldId="328"/>
            <ac:spMk id="3" creationId="{B8B6374C-E025-D9B6-DAC8-B5F3A7E817A6}"/>
          </ac:spMkLst>
        </pc:spChg>
        <pc:picChg chg="add mod modCrop">
          <ac:chgData name="Gurvinder Singh ." userId="S::gurvindersingh@edu.sait.ca::dbbfb082-0e93-46da-b0f1-b6cabb15b588" providerId="AD" clId="Web-{F54C5018-9190-40A2-A1A1-67F32BAD0206}" dt="2023-11-06T08:54:16.134" v="1732" actId="14100"/>
          <ac:picMkLst>
            <pc:docMk/>
            <pc:sldMk cId="2591519783" sldId="328"/>
            <ac:picMk id="4" creationId="{97AB4D7D-6AA7-904B-BF3D-6A9B152F8419}"/>
          </ac:picMkLst>
        </pc:picChg>
        <pc:picChg chg="add del mod">
          <ac:chgData name="Gurvinder Singh ." userId="S::gurvindersingh@edu.sait.ca::dbbfb082-0e93-46da-b0f1-b6cabb15b588" providerId="AD" clId="Web-{F54C5018-9190-40A2-A1A1-67F32BAD0206}" dt="2023-11-06T08:46:15.500" v="1647"/>
          <ac:picMkLst>
            <pc:docMk/>
            <pc:sldMk cId="2591519783" sldId="328"/>
            <ac:picMk id="5" creationId="{7624C6EC-A552-1040-864E-68CDE2B9303E}"/>
          </ac:picMkLst>
        </pc:picChg>
        <pc:picChg chg="add del mod">
          <ac:chgData name="Gurvinder Singh ." userId="S::gurvindersingh@edu.sait.ca::dbbfb082-0e93-46da-b0f1-b6cabb15b588" providerId="AD" clId="Web-{F54C5018-9190-40A2-A1A1-67F32BAD0206}" dt="2023-11-06T08:47:46.142" v="1652"/>
          <ac:picMkLst>
            <pc:docMk/>
            <pc:sldMk cId="2591519783" sldId="328"/>
            <ac:picMk id="6" creationId="{E4FA557C-61B6-37EF-3093-F8C21F99B887}"/>
          </ac:picMkLst>
        </pc:picChg>
        <pc:picChg chg="add mod">
          <ac:chgData name="Gurvinder Singh ." userId="S::gurvindersingh@edu.sait.ca::dbbfb082-0e93-46da-b0f1-b6cabb15b588" providerId="AD" clId="Web-{F54C5018-9190-40A2-A1A1-67F32BAD0206}" dt="2023-11-06T08:48:13.237" v="1656" actId="1076"/>
          <ac:picMkLst>
            <pc:docMk/>
            <pc:sldMk cId="2591519783" sldId="328"/>
            <ac:picMk id="7" creationId="{9F58C82C-AA5C-6F4A-7AB3-3E298887E7BD}"/>
          </ac:picMkLst>
        </pc:picChg>
      </pc:sldChg>
    </pc:docChg>
  </pc:docChgLst>
  <pc:docChgLst>
    <pc:chgData name="Saymon Acharya" userId="S::saymon.acharya@edu.sait.ca::8f3606fc-5018-43a3-aae3-ba19c7eaef46" providerId="AD" clId="Web-{FA350967-FDDB-49D1-A3AA-6320DD5205AF}"/>
    <pc:docChg chg="modSld">
      <pc:chgData name="Saymon Acharya" userId="S::saymon.acharya@edu.sait.ca::8f3606fc-5018-43a3-aae3-ba19c7eaef46" providerId="AD" clId="Web-{FA350967-FDDB-49D1-A3AA-6320DD5205AF}" dt="2023-11-07T16:21:37.776" v="7" actId="20577"/>
      <pc:docMkLst>
        <pc:docMk/>
      </pc:docMkLst>
      <pc:sldChg chg="modSp">
        <pc:chgData name="Saymon Acharya" userId="S::saymon.acharya@edu.sait.ca::8f3606fc-5018-43a3-aae3-ba19c7eaef46" providerId="AD" clId="Web-{FA350967-FDDB-49D1-A3AA-6320DD5205AF}" dt="2023-11-07T16:21:37.776" v="7" actId="20577"/>
        <pc:sldMkLst>
          <pc:docMk/>
          <pc:sldMk cId="336379847" sldId="322"/>
        </pc:sldMkLst>
        <pc:spChg chg="mod">
          <ac:chgData name="Saymon Acharya" userId="S::saymon.acharya@edu.sait.ca::8f3606fc-5018-43a3-aae3-ba19c7eaef46" providerId="AD" clId="Web-{FA350967-FDDB-49D1-A3AA-6320DD5205AF}" dt="2023-11-07T16:21:37.776" v="7" actId="20577"/>
          <ac:spMkLst>
            <pc:docMk/>
            <pc:sldMk cId="336379847" sldId="322"/>
            <ac:spMk id="2" creationId="{04C8D0A0-B8F3-40F0-A05A-C5A06A9B1349}"/>
          </ac:spMkLst>
        </pc:spChg>
      </pc:sldChg>
    </pc:docChg>
  </pc:docChgLst>
  <pc:docChgLst>
    <pc:chgData name="Saymon Acharya" userId="S::saymon.acharya@edu.sait.ca::8f3606fc-5018-43a3-aae3-ba19c7eaef46" providerId="AD" clId="Web-{F1E57CC2-E90B-4306-BB37-3828019DE223}"/>
    <pc:docChg chg="addSld modSld">
      <pc:chgData name="Saymon Acharya" userId="S::saymon.acharya@edu.sait.ca::8f3606fc-5018-43a3-aae3-ba19c7eaef46" providerId="AD" clId="Web-{F1E57CC2-E90B-4306-BB37-3828019DE223}" dt="2023-12-12T05:29:55.716" v="64" actId="14100"/>
      <pc:docMkLst>
        <pc:docMk/>
      </pc:docMkLst>
      <pc:sldChg chg="addSp delSp modSp new">
        <pc:chgData name="Saymon Acharya" userId="S::saymon.acharya@edu.sait.ca::8f3606fc-5018-43a3-aae3-ba19c7eaef46" providerId="AD" clId="Web-{F1E57CC2-E90B-4306-BB37-3828019DE223}" dt="2023-12-12T05:29:55.716" v="64" actId="14100"/>
        <pc:sldMkLst>
          <pc:docMk/>
          <pc:sldMk cId="3704633615" sldId="331"/>
        </pc:sldMkLst>
        <pc:spChg chg="del">
          <ac:chgData name="Saymon Acharya" userId="S::saymon.acharya@edu.sait.ca::8f3606fc-5018-43a3-aae3-ba19c7eaef46" providerId="AD" clId="Web-{F1E57CC2-E90B-4306-BB37-3828019DE223}" dt="2023-12-12T05:28:56.435" v="6"/>
          <ac:spMkLst>
            <pc:docMk/>
            <pc:sldMk cId="3704633615" sldId="331"/>
            <ac:spMk id="2" creationId="{45E73959-AD44-0553-5C14-02222DAC4CAA}"/>
          </ac:spMkLst>
        </pc:spChg>
        <pc:spChg chg="del">
          <ac:chgData name="Saymon Acharya" userId="S::saymon.acharya@edu.sait.ca::8f3606fc-5018-43a3-aae3-ba19c7eaef46" providerId="AD" clId="Web-{F1E57CC2-E90B-4306-BB37-3828019DE223}" dt="2023-12-12T05:28:12.950" v="1"/>
          <ac:spMkLst>
            <pc:docMk/>
            <pc:sldMk cId="3704633615" sldId="331"/>
            <ac:spMk id="3" creationId="{AF80F99F-528B-569C-3BA1-3359385CDB18}"/>
          </ac:spMkLst>
        </pc:spChg>
        <pc:spChg chg="add mod">
          <ac:chgData name="Saymon Acharya" userId="S::saymon.acharya@edu.sait.ca::8f3606fc-5018-43a3-aae3-ba19c7eaef46" providerId="AD" clId="Web-{F1E57CC2-E90B-4306-BB37-3828019DE223}" dt="2023-12-12T05:29:33.560" v="61" actId="1076"/>
          <ac:spMkLst>
            <pc:docMk/>
            <pc:sldMk cId="3704633615" sldId="331"/>
            <ac:spMk id="6" creationId="{8942C0E7-D217-3D36-5319-4BB79B808919}"/>
          </ac:spMkLst>
        </pc:spChg>
        <pc:picChg chg="add mod ord">
          <ac:chgData name="Saymon Acharya" userId="S::saymon.acharya@edu.sait.ca::8f3606fc-5018-43a3-aae3-ba19c7eaef46" providerId="AD" clId="Web-{F1E57CC2-E90B-4306-BB37-3828019DE223}" dt="2023-12-12T05:29:55.716" v="64" actId="14100"/>
          <ac:picMkLst>
            <pc:docMk/>
            <pc:sldMk cId="3704633615" sldId="331"/>
            <ac:picMk id="4" creationId="{6705F53F-7398-5077-A133-BF94F48B2E8B}"/>
          </ac:picMkLst>
        </pc:picChg>
      </pc:sldChg>
    </pc:docChg>
  </pc:docChgLst>
  <pc:docChgLst>
    <pc:chgData name="Saymon Acharya" userId="S::saymon.acharya@edu.sait.ca::8f3606fc-5018-43a3-aae3-ba19c7eaef46" providerId="AD" clId="Web-{4E9051AB-BAF7-42A6-BA19-F8B7E58744FC}"/>
    <pc:docChg chg="modSld sldOrd">
      <pc:chgData name="Saymon Acharya" userId="S::saymon.acharya@edu.sait.ca::8f3606fc-5018-43a3-aae3-ba19c7eaef46" providerId="AD" clId="Web-{4E9051AB-BAF7-42A6-BA19-F8B7E58744FC}" dt="2023-11-06T22:49:51.573" v="136" actId="20577"/>
      <pc:docMkLst>
        <pc:docMk/>
      </pc:docMkLst>
      <pc:sldChg chg="addSp delSp modSp">
        <pc:chgData name="Saymon Acharya" userId="S::saymon.acharya@edu.sait.ca::8f3606fc-5018-43a3-aae3-ba19c7eaef46" providerId="AD" clId="Web-{4E9051AB-BAF7-42A6-BA19-F8B7E58744FC}" dt="2023-11-06T22:49:51.573" v="136" actId="20577"/>
        <pc:sldMkLst>
          <pc:docMk/>
          <pc:sldMk cId="2566811918" sldId="271"/>
        </pc:sldMkLst>
        <pc:spChg chg="mod">
          <ac:chgData name="Saymon Acharya" userId="S::saymon.acharya@edu.sait.ca::8f3606fc-5018-43a3-aae3-ba19c7eaef46" providerId="AD" clId="Web-{4E9051AB-BAF7-42A6-BA19-F8B7E58744FC}" dt="2023-11-06T22:46:11.398" v="135" actId="14100"/>
          <ac:spMkLst>
            <pc:docMk/>
            <pc:sldMk cId="2566811918" sldId="271"/>
            <ac:spMk id="10" creationId="{5566666D-F224-4992-8984-7CD1C4E3B681}"/>
          </ac:spMkLst>
        </pc:spChg>
        <pc:spChg chg="mod">
          <ac:chgData name="Saymon Acharya" userId="S::saymon.acharya@edu.sait.ca::8f3606fc-5018-43a3-aae3-ba19c7eaef46" providerId="AD" clId="Web-{4E9051AB-BAF7-42A6-BA19-F8B7E58744FC}" dt="2023-11-06T22:49:51.573" v="136" actId="20577"/>
          <ac:spMkLst>
            <pc:docMk/>
            <pc:sldMk cId="2566811918" sldId="271"/>
            <ac:spMk id="11" creationId="{89646E18-B419-40AF-A461-C59BB785195F}"/>
          </ac:spMkLst>
        </pc:spChg>
        <pc:picChg chg="add del mod">
          <ac:chgData name="Saymon Acharya" userId="S::saymon.acharya@edu.sait.ca::8f3606fc-5018-43a3-aae3-ba19c7eaef46" providerId="AD" clId="Web-{4E9051AB-BAF7-42A6-BA19-F8B7E58744FC}" dt="2023-11-06T22:46:03.054" v="134"/>
          <ac:picMkLst>
            <pc:docMk/>
            <pc:sldMk cId="2566811918" sldId="271"/>
            <ac:picMk id="4" creationId="{2964E9BD-3D2B-A50F-CD60-CD8520692937}"/>
          </ac:picMkLst>
        </pc:picChg>
      </pc:sldChg>
      <pc:sldChg chg="modSp">
        <pc:chgData name="Saymon Acharya" userId="S::saymon.acharya@edu.sait.ca::8f3606fc-5018-43a3-aae3-ba19c7eaef46" providerId="AD" clId="Web-{4E9051AB-BAF7-42A6-BA19-F8B7E58744FC}" dt="2023-11-06T22:39:53.643" v="67"/>
        <pc:sldMkLst>
          <pc:docMk/>
          <pc:sldMk cId="774261801" sldId="292"/>
        </pc:sldMkLst>
        <pc:spChg chg="mod">
          <ac:chgData name="Saymon Acharya" userId="S::saymon.acharya@edu.sait.ca::8f3606fc-5018-43a3-aae3-ba19c7eaef46" providerId="AD" clId="Web-{4E9051AB-BAF7-42A6-BA19-F8B7E58744FC}" dt="2023-11-06T22:38:19.970" v="65" actId="1076"/>
          <ac:spMkLst>
            <pc:docMk/>
            <pc:sldMk cId="774261801" sldId="292"/>
            <ac:spMk id="2" creationId="{4DD22C88-9CD2-4CCF-9BEF-E0AC35718817}"/>
          </ac:spMkLst>
        </pc:spChg>
        <pc:graphicFrameChg chg="mod modGraphic">
          <ac:chgData name="Saymon Acharya" userId="S::saymon.acharya@edu.sait.ca::8f3606fc-5018-43a3-aae3-ba19c7eaef46" providerId="AD" clId="Web-{4E9051AB-BAF7-42A6-BA19-F8B7E58744FC}" dt="2023-11-06T22:39:53.643" v="67"/>
          <ac:graphicFrameMkLst>
            <pc:docMk/>
            <pc:sldMk cId="774261801" sldId="292"/>
            <ac:graphicFrameMk id="4" creationId="{C48ABC1F-6783-487B-9697-85592748E7C9}"/>
          </ac:graphicFrameMkLst>
        </pc:graphicFrameChg>
      </pc:sldChg>
      <pc:sldChg chg="ord">
        <pc:chgData name="Saymon Acharya" userId="S::saymon.acharya@edu.sait.ca::8f3606fc-5018-43a3-aae3-ba19c7eaef46" providerId="AD" clId="Web-{4E9051AB-BAF7-42A6-BA19-F8B7E58744FC}" dt="2023-11-06T22:40:37.987" v="69"/>
        <pc:sldMkLst>
          <pc:docMk/>
          <pc:sldMk cId="30187245" sldId="296"/>
        </pc:sldMkLst>
      </pc:sldChg>
      <pc:sldChg chg="ord">
        <pc:chgData name="Saymon Acharya" userId="S::saymon.acharya@edu.sait.ca::8f3606fc-5018-43a3-aae3-ba19c7eaef46" providerId="AD" clId="Web-{4E9051AB-BAF7-42A6-BA19-F8B7E58744FC}" dt="2023-11-06T22:40:30.065" v="68"/>
        <pc:sldMkLst>
          <pc:docMk/>
          <pc:sldMk cId="1885209912" sldId="299"/>
        </pc:sldMkLst>
      </pc:sldChg>
      <pc:sldChg chg="ord">
        <pc:chgData name="Saymon Acharya" userId="S::saymon.acharya@edu.sait.ca::8f3606fc-5018-43a3-aae3-ba19c7eaef46" providerId="AD" clId="Web-{4E9051AB-BAF7-42A6-BA19-F8B7E58744FC}" dt="2023-11-06T22:41:12.456" v="71"/>
        <pc:sldMkLst>
          <pc:docMk/>
          <pc:sldMk cId="3911118961" sldId="300"/>
        </pc:sldMkLst>
      </pc:sldChg>
    </pc:docChg>
  </pc:docChgLst>
  <pc:docChgLst>
    <pc:chgData name="Sangram Singh" userId="S::sangram.singh01@edu.sait.ca::543c0190-e559-43e0-9b24-fcf77e7e29ce" providerId="AD" clId="Web-{E44AD107-08CC-4AF5-8EFD-634224F8A360}"/>
    <pc:docChg chg="modSld">
      <pc:chgData name="Sangram Singh" userId="S::sangram.singh01@edu.sait.ca::543c0190-e559-43e0-9b24-fcf77e7e29ce" providerId="AD" clId="Web-{E44AD107-08CC-4AF5-8EFD-634224F8A360}" dt="2023-11-06T04:00:43.649" v="67"/>
      <pc:docMkLst>
        <pc:docMk/>
      </pc:docMkLst>
      <pc:sldChg chg="modSp">
        <pc:chgData name="Sangram Singh" userId="S::sangram.singh01@edu.sait.ca::543c0190-e559-43e0-9b24-fcf77e7e29ce" providerId="AD" clId="Web-{E44AD107-08CC-4AF5-8EFD-634224F8A360}" dt="2023-11-06T03:24:06.123" v="3"/>
        <pc:sldMkLst>
          <pc:docMk/>
          <pc:sldMk cId="64293689" sldId="297"/>
        </pc:sldMkLst>
        <pc:graphicFrameChg chg="mod modGraphic">
          <ac:chgData name="Sangram Singh" userId="S::sangram.singh01@edu.sait.ca::543c0190-e559-43e0-9b24-fcf77e7e29ce" providerId="AD" clId="Web-{E44AD107-08CC-4AF5-8EFD-634224F8A360}" dt="2023-11-06T03:24:06.123" v="3"/>
          <ac:graphicFrameMkLst>
            <pc:docMk/>
            <pc:sldMk cId="64293689" sldId="297"/>
            <ac:graphicFrameMk id="6" creationId="{DA733954-731A-4E94-99F4-DD1402118A33}"/>
          </ac:graphicFrameMkLst>
        </pc:graphicFrameChg>
      </pc:sldChg>
      <pc:sldChg chg="modSp">
        <pc:chgData name="Sangram Singh" userId="S::sangram.singh01@edu.sait.ca::543c0190-e559-43e0-9b24-fcf77e7e29ce" providerId="AD" clId="Web-{E44AD107-08CC-4AF5-8EFD-634224F8A360}" dt="2023-11-06T04:00:43.649" v="67"/>
        <pc:sldMkLst>
          <pc:docMk/>
          <pc:sldMk cId="3558917763" sldId="298"/>
        </pc:sldMkLst>
        <pc:graphicFrameChg chg="mod modGraphic">
          <ac:chgData name="Sangram Singh" userId="S::sangram.singh01@edu.sait.ca::543c0190-e559-43e0-9b24-fcf77e7e29ce" providerId="AD" clId="Web-{E44AD107-08CC-4AF5-8EFD-634224F8A360}" dt="2023-11-06T04:00:43.649" v="67"/>
          <ac:graphicFrameMkLst>
            <pc:docMk/>
            <pc:sldMk cId="3558917763" sldId="298"/>
            <ac:graphicFrameMk id="6" creationId="{DA733954-731A-4E94-99F4-DD1402118A33}"/>
          </ac:graphicFrameMkLst>
        </pc:graphicFrameChg>
      </pc:sldChg>
    </pc:docChg>
  </pc:docChgLst>
  <pc:docChgLst>
    <pc:chgData name="Sahil Sharma" userId="S::sahil.sharma04@edu.sait.ca::874e2af4-fbe6-479f-a82b-1986e4659605" providerId="AD" clId="Web-{747D86BD-EE78-44A8-BB8C-96BFA5B6DB1B}"/>
    <pc:docChg chg="sldOrd">
      <pc:chgData name="Sahil Sharma" userId="S::sahil.sharma04@edu.sait.ca::874e2af4-fbe6-479f-a82b-1986e4659605" providerId="AD" clId="Web-{747D86BD-EE78-44A8-BB8C-96BFA5B6DB1B}" dt="2023-11-06T02:44:55.237" v="0"/>
      <pc:docMkLst>
        <pc:docMk/>
      </pc:docMkLst>
      <pc:sldChg chg="ord">
        <pc:chgData name="Sahil Sharma" userId="S::sahil.sharma04@edu.sait.ca::874e2af4-fbe6-479f-a82b-1986e4659605" providerId="AD" clId="Web-{747D86BD-EE78-44A8-BB8C-96BFA5B6DB1B}" dt="2023-11-06T02:44:55.237" v="0"/>
        <pc:sldMkLst>
          <pc:docMk/>
          <pc:sldMk cId="3589654850" sldId="259"/>
        </pc:sldMkLst>
      </pc:sldChg>
    </pc:docChg>
  </pc:docChgLst>
  <pc:docChgLst>
    <pc:chgData name="Gurvinder Singh ." userId="dbbfb082-0e93-46da-b0f1-b6cabb15b588" providerId="ADAL" clId="{BCEC89BC-3CC6-4637-B6D2-D62FD45D758C}"/>
    <pc:docChg chg="undo custSel addSld delSld modSld sldOrd">
      <pc:chgData name="Gurvinder Singh ." userId="dbbfb082-0e93-46da-b0f1-b6cabb15b588" providerId="ADAL" clId="{BCEC89BC-3CC6-4637-B6D2-D62FD45D758C}" dt="2023-11-07T10:24:42.443" v="4401" actId="20577"/>
      <pc:docMkLst>
        <pc:docMk/>
      </pc:docMkLst>
      <pc:sldChg chg="ord">
        <pc:chgData name="Gurvinder Singh ." userId="dbbfb082-0e93-46da-b0f1-b6cabb15b588" providerId="ADAL" clId="{BCEC89BC-3CC6-4637-B6D2-D62FD45D758C}" dt="2023-11-07T09:13:53.829" v="3021"/>
        <pc:sldMkLst>
          <pc:docMk/>
          <pc:sldMk cId="2642328867" sldId="256"/>
        </pc:sldMkLst>
      </pc:sldChg>
      <pc:sldChg chg="modSp mod">
        <pc:chgData name="Gurvinder Singh ." userId="dbbfb082-0e93-46da-b0f1-b6cabb15b588" providerId="ADAL" clId="{BCEC89BC-3CC6-4637-B6D2-D62FD45D758C}" dt="2023-11-07T09:29:57.825" v="3044" actId="20577"/>
        <pc:sldMkLst>
          <pc:docMk/>
          <pc:sldMk cId="2608331274" sldId="258"/>
        </pc:sldMkLst>
        <pc:spChg chg="mod">
          <ac:chgData name="Gurvinder Singh ." userId="dbbfb082-0e93-46da-b0f1-b6cabb15b588" providerId="ADAL" clId="{BCEC89BC-3CC6-4637-B6D2-D62FD45D758C}" dt="2023-11-07T09:29:57.825" v="3044" actId="20577"/>
          <ac:spMkLst>
            <pc:docMk/>
            <pc:sldMk cId="2608331274" sldId="258"/>
            <ac:spMk id="3" creationId="{F89BA04D-9308-46A3-B4F0-CBC3E675253D}"/>
          </ac:spMkLst>
        </pc:spChg>
      </pc:sldChg>
      <pc:sldChg chg="modSp mod">
        <pc:chgData name="Gurvinder Singh ." userId="dbbfb082-0e93-46da-b0f1-b6cabb15b588" providerId="ADAL" clId="{BCEC89BC-3CC6-4637-B6D2-D62FD45D758C}" dt="2023-11-07T10:19:30.272" v="4364" actId="6549"/>
        <pc:sldMkLst>
          <pc:docMk/>
          <pc:sldMk cId="3589654850" sldId="259"/>
        </pc:sldMkLst>
        <pc:spChg chg="mod">
          <ac:chgData name="Gurvinder Singh ." userId="dbbfb082-0e93-46da-b0f1-b6cabb15b588" providerId="ADAL" clId="{BCEC89BC-3CC6-4637-B6D2-D62FD45D758C}" dt="2023-11-07T10:19:30.272" v="4364" actId="6549"/>
          <ac:spMkLst>
            <pc:docMk/>
            <pc:sldMk cId="3589654850" sldId="259"/>
            <ac:spMk id="3" creationId="{1837927C-870D-4714-836F-D3A19DC6FC25}"/>
          </ac:spMkLst>
        </pc:spChg>
      </pc:sldChg>
      <pc:sldChg chg="modSp mod">
        <pc:chgData name="Gurvinder Singh ." userId="dbbfb082-0e93-46da-b0f1-b6cabb15b588" providerId="ADAL" clId="{BCEC89BC-3CC6-4637-B6D2-D62FD45D758C}" dt="2023-11-07T09:50:58.666" v="3481" actId="167"/>
        <pc:sldMkLst>
          <pc:docMk/>
          <pc:sldMk cId="2566811918" sldId="271"/>
        </pc:sldMkLst>
        <pc:spChg chg="mod">
          <ac:chgData name="Gurvinder Singh ." userId="dbbfb082-0e93-46da-b0f1-b6cabb15b588" providerId="ADAL" clId="{BCEC89BC-3CC6-4637-B6D2-D62FD45D758C}" dt="2023-11-07T09:50:27.736" v="3480" actId="20577"/>
          <ac:spMkLst>
            <pc:docMk/>
            <pc:sldMk cId="2566811918" sldId="271"/>
            <ac:spMk id="13" creationId="{6F57192F-DEFC-446B-896A-86F5E53C7B70}"/>
          </ac:spMkLst>
        </pc:spChg>
        <pc:cxnChg chg="ord">
          <ac:chgData name="Gurvinder Singh ." userId="dbbfb082-0e93-46da-b0f1-b6cabb15b588" providerId="ADAL" clId="{BCEC89BC-3CC6-4637-B6D2-D62FD45D758C}" dt="2023-11-07T09:50:58.666" v="3481" actId="167"/>
          <ac:cxnSpMkLst>
            <pc:docMk/>
            <pc:sldMk cId="2566811918" sldId="271"/>
            <ac:cxnSpMk id="5" creationId="{CE97CC6B-8648-0B46-3576-0DBCFB1F3DAE}"/>
          </ac:cxnSpMkLst>
        </pc:cxnChg>
        <pc:cxnChg chg="ord">
          <ac:chgData name="Gurvinder Singh ." userId="dbbfb082-0e93-46da-b0f1-b6cabb15b588" providerId="ADAL" clId="{BCEC89BC-3CC6-4637-B6D2-D62FD45D758C}" dt="2023-11-07T09:50:09.583" v="3447" actId="167"/>
          <ac:cxnSpMkLst>
            <pc:docMk/>
            <pc:sldMk cId="2566811918" sldId="271"/>
            <ac:cxnSpMk id="6" creationId="{0A1AF1BC-B2B4-B12D-3FFB-DA80F701F366}"/>
          </ac:cxnSpMkLst>
        </pc:cxnChg>
      </pc:sldChg>
      <pc:sldChg chg="delSp modSp mod">
        <pc:chgData name="Gurvinder Singh ." userId="dbbfb082-0e93-46da-b0f1-b6cabb15b588" providerId="ADAL" clId="{BCEC89BC-3CC6-4637-B6D2-D62FD45D758C}" dt="2023-11-07T09:35:42.587" v="3152" actId="20577"/>
        <pc:sldMkLst>
          <pc:docMk/>
          <pc:sldMk cId="1924877924" sldId="295"/>
        </pc:sldMkLst>
        <pc:spChg chg="del">
          <ac:chgData name="Gurvinder Singh ." userId="dbbfb082-0e93-46da-b0f1-b6cabb15b588" providerId="ADAL" clId="{BCEC89BC-3CC6-4637-B6D2-D62FD45D758C}" dt="2023-11-07T09:30:33.727" v="3045" actId="478"/>
          <ac:spMkLst>
            <pc:docMk/>
            <pc:sldMk cId="1924877924" sldId="295"/>
            <ac:spMk id="3" creationId="{CAF16143-76F7-E721-5067-15DFCD31DFFA}"/>
          </ac:spMkLst>
        </pc:spChg>
        <pc:graphicFrameChg chg="modGraphic">
          <ac:chgData name="Gurvinder Singh ." userId="dbbfb082-0e93-46da-b0f1-b6cabb15b588" providerId="ADAL" clId="{BCEC89BC-3CC6-4637-B6D2-D62FD45D758C}" dt="2023-11-07T09:35:42.587" v="3152" actId="20577"/>
          <ac:graphicFrameMkLst>
            <pc:docMk/>
            <pc:sldMk cId="1924877924" sldId="295"/>
            <ac:graphicFrameMk id="6" creationId="{DA733954-731A-4E94-99F4-DD1402118A33}"/>
          </ac:graphicFrameMkLst>
        </pc:graphicFrameChg>
      </pc:sldChg>
      <pc:sldChg chg="delSp modSp mod">
        <pc:chgData name="Gurvinder Singh ." userId="dbbfb082-0e93-46da-b0f1-b6cabb15b588" providerId="ADAL" clId="{BCEC89BC-3CC6-4637-B6D2-D62FD45D758C}" dt="2023-11-07T09:44:07.415" v="3368" actId="6549"/>
        <pc:sldMkLst>
          <pc:docMk/>
          <pc:sldMk cId="30187245" sldId="296"/>
        </pc:sldMkLst>
        <pc:spChg chg="del">
          <ac:chgData name="Gurvinder Singh ." userId="dbbfb082-0e93-46da-b0f1-b6cabb15b588" providerId="ADAL" clId="{BCEC89BC-3CC6-4637-B6D2-D62FD45D758C}" dt="2023-11-07T09:31:15.784" v="3050" actId="478"/>
          <ac:spMkLst>
            <pc:docMk/>
            <pc:sldMk cId="30187245" sldId="296"/>
            <ac:spMk id="3" creationId="{0B62A071-F02C-F35E-F797-927B6E722209}"/>
          </ac:spMkLst>
        </pc:spChg>
        <pc:graphicFrameChg chg="modGraphic">
          <ac:chgData name="Gurvinder Singh ." userId="dbbfb082-0e93-46da-b0f1-b6cabb15b588" providerId="ADAL" clId="{BCEC89BC-3CC6-4637-B6D2-D62FD45D758C}" dt="2023-11-07T09:44:07.415" v="3368" actId="6549"/>
          <ac:graphicFrameMkLst>
            <pc:docMk/>
            <pc:sldMk cId="30187245" sldId="296"/>
            <ac:graphicFrameMk id="6" creationId="{DA733954-731A-4E94-99F4-DD1402118A33}"/>
          </ac:graphicFrameMkLst>
        </pc:graphicFrameChg>
      </pc:sldChg>
      <pc:sldChg chg="delSp modSp mod">
        <pc:chgData name="Gurvinder Singh ." userId="dbbfb082-0e93-46da-b0f1-b6cabb15b588" providerId="ADAL" clId="{BCEC89BC-3CC6-4637-B6D2-D62FD45D758C}" dt="2023-11-07T09:47:12.254" v="3405" actId="478"/>
        <pc:sldMkLst>
          <pc:docMk/>
          <pc:sldMk cId="3558917763" sldId="298"/>
        </pc:sldMkLst>
        <pc:spChg chg="del">
          <ac:chgData name="Gurvinder Singh ." userId="dbbfb082-0e93-46da-b0f1-b6cabb15b588" providerId="ADAL" clId="{BCEC89BC-3CC6-4637-B6D2-D62FD45D758C}" dt="2023-11-07T09:47:12.254" v="3405" actId="478"/>
          <ac:spMkLst>
            <pc:docMk/>
            <pc:sldMk cId="3558917763" sldId="298"/>
            <ac:spMk id="3" creationId="{5F4A40FE-65E1-9824-596E-5D007E21FBA1}"/>
          </ac:spMkLst>
        </pc:spChg>
        <pc:graphicFrameChg chg="modGraphic">
          <ac:chgData name="Gurvinder Singh ." userId="dbbfb082-0e93-46da-b0f1-b6cabb15b588" providerId="ADAL" clId="{BCEC89BC-3CC6-4637-B6D2-D62FD45D758C}" dt="2023-11-07T09:46:26.641" v="3404" actId="6549"/>
          <ac:graphicFrameMkLst>
            <pc:docMk/>
            <pc:sldMk cId="3558917763" sldId="298"/>
            <ac:graphicFrameMk id="6" creationId="{DA733954-731A-4E94-99F4-DD1402118A33}"/>
          </ac:graphicFrameMkLst>
        </pc:graphicFrameChg>
      </pc:sldChg>
      <pc:sldChg chg="delSp modSp mod">
        <pc:chgData name="Gurvinder Singh ." userId="dbbfb082-0e93-46da-b0f1-b6cabb15b588" providerId="ADAL" clId="{BCEC89BC-3CC6-4637-B6D2-D62FD45D758C}" dt="2023-11-07T09:49:07.556" v="3445" actId="20577"/>
        <pc:sldMkLst>
          <pc:docMk/>
          <pc:sldMk cId="1885209912" sldId="299"/>
        </pc:sldMkLst>
        <pc:spChg chg="del">
          <ac:chgData name="Gurvinder Singh ." userId="dbbfb082-0e93-46da-b0f1-b6cabb15b588" providerId="ADAL" clId="{BCEC89BC-3CC6-4637-B6D2-D62FD45D758C}" dt="2023-11-07T09:47:18.262" v="3406" actId="478"/>
          <ac:spMkLst>
            <pc:docMk/>
            <pc:sldMk cId="1885209912" sldId="299"/>
            <ac:spMk id="3" creationId="{EF5DF60C-7899-6694-128C-4B9839A9E35A}"/>
          </ac:spMkLst>
        </pc:spChg>
        <pc:graphicFrameChg chg="modGraphic">
          <ac:chgData name="Gurvinder Singh ." userId="dbbfb082-0e93-46da-b0f1-b6cabb15b588" providerId="ADAL" clId="{BCEC89BC-3CC6-4637-B6D2-D62FD45D758C}" dt="2023-11-07T09:49:07.556" v="3445" actId="20577"/>
          <ac:graphicFrameMkLst>
            <pc:docMk/>
            <pc:sldMk cId="1885209912" sldId="299"/>
            <ac:graphicFrameMk id="6" creationId="{DA733954-731A-4E94-99F4-DD1402118A33}"/>
          </ac:graphicFrameMkLst>
        </pc:graphicFrameChg>
      </pc:sldChg>
      <pc:sldChg chg="delSp mod">
        <pc:chgData name="Gurvinder Singh ." userId="dbbfb082-0e93-46da-b0f1-b6cabb15b588" providerId="ADAL" clId="{BCEC89BC-3CC6-4637-B6D2-D62FD45D758C}" dt="2023-11-07T09:49:23.887" v="3446" actId="478"/>
        <pc:sldMkLst>
          <pc:docMk/>
          <pc:sldMk cId="3911118961" sldId="300"/>
        </pc:sldMkLst>
        <pc:spChg chg="del">
          <ac:chgData name="Gurvinder Singh ." userId="dbbfb082-0e93-46da-b0f1-b6cabb15b588" providerId="ADAL" clId="{BCEC89BC-3CC6-4637-B6D2-D62FD45D758C}" dt="2023-11-07T09:49:23.887" v="3446" actId="478"/>
          <ac:spMkLst>
            <pc:docMk/>
            <pc:sldMk cId="3911118961" sldId="300"/>
            <ac:spMk id="3" creationId="{C88C8CD7-62AC-EFB0-011C-DC840C2D9226}"/>
          </ac:spMkLst>
        </pc:spChg>
      </pc:sldChg>
      <pc:sldChg chg="modSp mod modNotesTx">
        <pc:chgData name="Gurvinder Singh ." userId="dbbfb082-0e93-46da-b0f1-b6cabb15b588" providerId="ADAL" clId="{BCEC89BC-3CC6-4637-B6D2-D62FD45D758C}" dt="2023-11-07T10:22:32.369" v="4366" actId="6549"/>
        <pc:sldMkLst>
          <pc:docMk/>
          <pc:sldMk cId="743141850" sldId="304"/>
        </pc:sldMkLst>
        <pc:spChg chg="mod">
          <ac:chgData name="Gurvinder Singh ." userId="dbbfb082-0e93-46da-b0f1-b6cabb15b588" providerId="ADAL" clId="{BCEC89BC-3CC6-4637-B6D2-D62FD45D758C}" dt="2023-11-07T09:55:09.643" v="3660" actId="14100"/>
          <ac:spMkLst>
            <pc:docMk/>
            <pc:sldMk cId="743141850" sldId="304"/>
            <ac:spMk id="2" creationId="{04C8D0A0-B8F3-40F0-A05A-C5A06A9B1349}"/>
          </ac:spMkLst>
        </pc:spChg>
      </pc:sldChg>
      <pc:sldChg chg="modSp mod">
        <pc:chgData name="Gurvinder Singh ." userId="dbbfb082-0e93-46da-b0f1-b6cabb15b588" providerId="ADAL" clId="{BCEC89BC-3CC6-4637-B6D2-D62FD45D758C}" dt="2023-11-07T09:06:57.323" v="2541" actId="14100"/>
        <pc:sldMkLst>
          <pc:docMk/>
          <pc:sldMk cId="2594472186" sldId="306"/>
        </pc:sldMkLst>
        <pc:spChg chg="mod">
          <ac:chgData name="Gurvinder Singh ." userId="dbbfb082-0e93-46da-b0f1-b6cabb15b588" providerId="ADAL" clId="{BCEC89BC-3CC6-4637-B6D2-D62FD45D758C}" dt="2023-11-07T09:06:57.323" v="2541" actId="14100"/>
          <ac:spMkLst>
            <pc:docMk/>
            <pc:sldMk cId="2594472186" sldId="306"/>
            <ac:spMk id="3" creationId="{1837927C-870D-4714-836F-D3A19DC6FC25}"/>
          </ac:spMkLst>
        </pc:spChg>
      </pc:sldChg>
      <pc:sldChg chg="del">
        <pc:chgData name="Gurvinder Singh ." userId="dbbfb082-0e93-46da-b0f1-b6cabb15b588" providerId="ADAL" clId="{BCEC89BC-3CC6-4637-B6D2-D62FD45D758C}" dt="2023-11-07T09:13:34.564" v="3019" actId="47"/>
        <pc:sldMkLst>
          <pc:docMk/>
          <pc:sldMk cId="1660250131" sldId="309"/>
        </pc:sldMkLst>
      </pc:sldChg>
      <pc:sldChg chg="modSp mod">
        <pc:chgData name="Gurvinder Singh ." userId="dbbfb082-0e93-46da-b0f1-b6cabb15b588" providerId="ADAL" clId="{BCEC89BC-3CC6-4637-B6D2-D62FD45D758C}" dt="2023-11-07T09:51:42.801" v="3482" actId="20577"/>
        <pc:sldMkLst>
          <pc:docMk/>
          <pc:sldMk cId="4089467952" sldId="310"/>
        </pc:sldMkLst>
        <pc:spChg chg="mod">
          <ac:chgData name="Gurvinder Singh ." userId="dbbfb082-0e93-46da-b0f1-b6cabb15b588" providerId="ADAL" clId="{BCEC89BC-3CC6-4637-B6D2-D62FD45D758C}" dt="2023-11-07T09:51:42.801" v="3482" actId="20577"/>
          <ac:spMkLst>
            <pc:docMk/>
            <pc:sldMk cId="4089467952" sldId="310"/>
            <ac:spMk id="2" creationId="{04C8D0A0-B8F3-40F0-A05A-C5A06A9B1349}"/>
          </ac:spMkLst>
        </pc:spChg>
      </pc:sldChg>
      <pc:sldChg chg="modSp mod modNotesTx">
        <pc:chgData name="Gurvinder Singh ." userId="dbbfb082-0e93-46da-b0f1-b6cabb15b588" providerId="ADAL" clId="{BCEC89BC-3CC6-4637-B6D2-D62FD45D758C}" dt="2023-11-07T10:22:19.975" v="4365" actId="6549"/>
        <pc:sldMkLst>
          <pc:docMk/>
          <pc:sldMk cId="2198203308" sldId="312"/>
        </pc:sldMkLst>
        <pc:spChg chg="mod">
          <ac:chgData name="Gurvinder Singh ." userId="dbbfb082-0e93-46da-b0f1-b6cabb15b588" providerId="ADAL" clId="{BCEC89BC-3CC6-4637-B6D2-D62FD45D758C}" dt="2023-11-07T09:56:22.328" v="3681" actId="20577"/>
          <ac:spMkLst>
            <pc:docMk/>
            <pc:sldMk cId="2198203308" sldId="312"/>
            <ac:spMk id="3" creationId="{1837927C-870D-4714-836F-D3A19DC6FC25}"/>
          </ac:spMkLst>
        </pc:spChg>
      </pc:sldChg>
      <pc:sldChg chg="modSp mod">
        <pc:chgData name="Gurvinder Singh ." userId="dbbfb082-0e93-46da-b0f1-b6cabb15b588" providerId="ADAL" clId="{BCEC89BC-3CC6-4637-B6D2-D62FD45D758C}" dt="2023-11-07T10:23:14.430" v="4370" actId="20577"/>
        <pc:sldMkLst>
          <pc:docMk/>
          <pc:sldMk cId="2400842502" sldId="315"/>
        </pc:sldMkLst>
        <pc:spChg chg="mod">
          <ac:chgData name="Gurvinder Singh ." userId="dbbfb082-0e93-46da-b0f1-b6cabb15b588" providerId="ADAL" clId="{BCEC89BC-3CC6-4637-B6D2-D62FD45D758C}" dt="2023-11-07T10:23:14.430" v="4370" actId="20577"/>
          <ac:spMkLst>
            <pc:docMk/>
            <pc:sldMk cId="2400842502" sldId="315"/>
            <ac:spMk id="2" creationId="{04C8D0A0-B8F3-40F0-A05A-C5A06A9B1349}"/>
          </ac:spMkLst>
        </pc:spChg>
      </pc:sldChg>
      <pc:sldChg chg="delSp del mod ord">
        <pc:chgData name="Gurvinder Singh ." userId="dbbfb082-0e93-46da-b0f1-b6cabb15b588" providerId="ADAL" clId="{BCEC89BC-3CC6-4637-B6D2-D62FD45D758C}" dt="2023-11-07T08:07:50.038" v="1312" actId="47"/>
        <pc:sldMkLst>
          <pc:docMk/>
          <pc:sldMk cId="1585111173" sldId="316"/>
        </pc:sldMkLst>
        <pc:picChg chg="del">
          <ac:chgData name="Gurvinder Singh ." userId="dbbfb082-0e93-46da-b0f1-b6cabb15b588" providerId="ADAL" clId="{BCEC89BC-3CC6-4637-B6D2-D62FD45D758C}" dt="2023-11-07T08:07:41.149" v="1308" actId="21"/>
          <ac:picMkLst>
            <pc:docMk/>
            <pc:sldMk cId="1585111173" sldId="316"/>
            <ac:picMk id="4" creationId="{D2C6A36A-CBCC-5443-0A0B-50B48E97AF10}"/>
          </ac:picMkLst>
        </pc:picChg>
      </pc:sldChg>
      <pc:sldChg chg="del ord">
        <pc:chgData name="Gurvinder Singh ." userId="dbbfb082-0e93-46da-b0f1-b6cabb15b588" providerId="ADAL" clId="{BCEC89BC-3CC6-4637-B6D2-D62FD45D758C}" dt="2023-11-07T08:07:11.907" v="1301" actId="47"/>
        <pc:sldMkLst>
          <pc:docMk/>
          <pc:sldMk cId="140863339" sldId="317"/>
        </pc:sldMkLst>
      </pc:sldChg>
      <pc:sldChg chg="del">
        <pc:chgData name="Gurvinder Singh ." userId="dbbfb082-0e93-46da-b0f1-b6cabb15b588" providerId="ADAL" clId="{BCEC89BC-3CC6-4637-B6D2-D62FD45D758C}" dt="2023-11-07T09:13:27.519" v="3018" actId="47"/>
        <pc:sldMkLst>
          <pc:docMk/>
          <pc:sldMk cId="3519695867" sldId="318"/>
        </pc:sldMkLst>
      </pc:sldChg>
      <pc:sldChg chg="modSp mod">
        <pc:chgData name="Gurvinder Singh ." userId="dbbfb082-0e93-46da-b0f1-b6cabb15b588" providerId="ADAL" clId="{BCEC89BC-3CC6-4637-B6D2-D62FD45D758C}" dt="2023-11-07T10:23:20.118" v="4371" actId="20577"/>
        <pc:sldMkLst>
          <pc:docMk/>
          <pc:sldMk cId="1690242795" sldId="320"/>
        </pc:sldMkLst>
        <pc:spChg chg="mod">
          <ac:chgData name="Gurvinder Singh ." userId="dbbfb082-0e93-46da-b0f1-b6cabb15b588" providerId="ADAL" clId="{BCEC89BC-3CC6-4637-B6D2-D62FD45D758C}" dt="2023-11-07T10:23:20.118" v="4371" actId="20577"/>
          <ac:spMkLst>
            <pc:docMk/>
            <pc:sldMk cId="1690242795" sldId="320"/>
            <ac:spMk id="2" creationId="{04C8D0A0-B8F3-40F0-A05A-C5A06A9B1349}"/>
          </ac:spMkLst>
        </pc:spChg>
      </pc:sldChg>
      <pc:sldChg chg="modSp mod">
        <pc:chgData name="Gurvinder Singh ." userId="dbbfb082-0e93-46da-b0f1-b6cabb15b588" providerId="ADAL" clId="{BCEC89BC-3CC6-4637-B6D2-D62FD45D758C}" dt="2023-11-07T10:23:39.355" v="4373" actId="20577"/>
        <pc:sldMkLst>
          <pc:docMk/>
          <pc:sldMk cId="2502783886" sldId="321"/>
        </pc:sldMkLst>
        <pc:spChg chg="mod">
          <ac:chgData name="Gurvinder Singh ." userId="dbbfb082-0e93-46da-b0f1-b6cabb15b588" providerId="ADAL" clId="{BCEC89BC-3CC6-4637-B6D2-D62FD45D758C}" dt="2023-11-07T10:23:39.355" v="4373" actId="20577"/>
          <ac:spMkLst>
            <pc:docMk/>
            <pc:sldMk cId="2502783886" sldId="321"/>
            <ac:spMk id="2" creationId="{04C8D0A0-B8F3-40F0-A05A-C5A06A9B1349}"/>
          </ac:spMkLst>
        </pc:spChg>
      </pc:sldChg>
      <pc:sldChg chg="modSp mod">
        <pc:chgData name="Gurvinder Singh ." userId="dbbfb082-0e93-46da-b0f1-b6cabb15b588" providerId="ADAL" clId="{BCEC89BC-3CC6-4637-B6D2-D62FD45D758C}" dt="2023-11-07T10:23:26.741" v="4372" actId="20577"/>
        <pc:sldMkLst>
          <pc:docMk/>
          <pc:sldMk cId="336379847" sldId="322"/>
        </pc:sldMkLst>
        <pc:spChg chg="mod">
          <ac:chgData name="Gurvinder Singh ." userId="dbbfb082-0e93-46da-b0f1-b6cabb15b588" providerId="ADAL" clId="{BCEC89BC-3CC6-4637-B6D2-D62FD45D758C}" dt="2023-11-07T10:23:26.741" v="4372" actId="20577"/>
          <ac:spMkLst>
            <pc:docMk/>
            <pc:sldMk cId="336379847" sldId="322"/>
            <ac:spMk id="2" creationId="{04C8D0A0-B8F3-40F0-A05A-C5A06A9B1349}"/>
          </ac:spMkLst>
        </pc:spChg>
      </pc:sldChg>
      <pc:sldChg chg="modSp mod">
        <pc:chgData name="Gurvinder Singh ." userId="dbbfb082-0e93-46da-b0f1-b6cabb15b588" providerId="ADAL" clId="{BCEC89BC-3CC6-4637-B6D2-D62FD45D758C}" dt="2023-11-07T10:23:43.942" v="4374" actId="20577"/>
        <pc:sldMkLst>
          <pc:docMk/>
          <pc:sldMk cId="878459673" sldId="323"/>
        </pc:sldMkLst>
        <pc:spChg chg="mod">
          <ac:chgData name="Gurvinder Singh ." userId="dbbfb082-0e93-46da-b0f1-b6cabb15b588" providerId="ADAL" clId="{BCEC89BC-3CC6-4637-B6D2-D62FD45D758C}" dt="2023-11-07T10:23:43.942" v="4374" actId="20577"/>
          <ac:spMkLst>
            <pc:docMk/>
            <pc:sldMk cId="878459673" sldId="323"/>
            <ac:spMk id="2" creationId="{04C8D0A0-B8F3-40F0-A05A-C5A06A9B1349}"/>
          </ac:spMkLst>
        </pc:spChg>
      </pc:sldChg>
      <pc:sldChg chg="modNotesTx">
        <pc:chgData name="Gurvinder Singh ." userId="dbbfb082-0e93-46da-b0f1-b6cabb15b588" providerId="ADAL" clId="{BCEC89BC-3CC6-4637-B6D2-D62FD45D758C}" dt="2023-11-07T10:22:53.940" v="4369" actId="6549"/>
        <pc:sldMkLst>
          <pc:docMk/>
          <pc:sldMk cId="16834843" sldId="324"/>
        </pc:sldMkLst>
      </pc:sldChg>
      <pc:sldChg chg="modSp mod modNotesTx">
        <pc:chgData name="Gurvinder Singh ." userId="dbbfb082-0e93-46da-b0f1-b6cabb15b588" providerId="ADAL" clId="{BCEC89BC-3CC6-4637-B6D2-D62FD45D758C}" dt="2023-11-07T10:24:42.443" v="4401" actId="20577"/>
        <pc:sldMkLst>
          <pc:docMk/>
          <pc:sldMk cId="4199087" sldId="325"/>
        </pc:sldMkLst>
        <pc:spChg chg="mod">
          <ac:chgData name="Gurvinder Singh ." userId="dbbfb082-0e93-46da-b0f1-b6cabb15b588" providerId="ADAL" clId="{BCEC89BC-3CC6-4637-B6D2-D62FD45D758C}" dt="2023-11-07T10:24:42.443" v="4401" actId="20577"/>
          <ac:spMkLst>
            <pc:docMk/>
            <pc:sldMk cId="4199087" sldId="325"/>
            <ac:spMk id="2" creationId="{04C8D0A0-B8F3-40F0-A05A-C5A06A9B1349}"/>
          </ac:spMkLst>
        </pc:spChg>
      </pc:sldChg>
      <pc:sldChg chg="modSp mod modNotesTx">
        <pc:chgData name="Gurvinder Singh ." userId="dbbfb082-0e93-46da-b0f1-b6cabb15b588" providerId="ADAL" clId="{BCEC89BC-3CC6-4637-B6D2-D62FD45D758C}" dt="2023-11-07T10:22:41.569" v="4367" actId="6549"/>
        <pc:sldMkLst>
          <pc:docMk/>
          <pc:sldMk cId="485231390" sldId="326"/>
        </pc:sldMkLst>
        <pc:spChg chg="mod">
          <ac:chgData name="Gurvinder Singh ." userId="dbbfb082-0e93-46da-b0f1-b6cabb15b588" providerId="ADAL" clId="{BCEC89BC-3CC6-4637-B6D2-D62FD45D758C}" dt="2023-11-07T09:54:42.393" v="3624" actId="20577"/>
          <ac:spMkLst>
            <pc:docMk/>
            <pc:sldMk cId="485231390" sldId="326"/>
            <ac:spMk id="2" creationId="{04C8D0A0-B8F3-40F0-A05A-C5A06A9B1349}"/>
          </ac:spMkLst>
        </pc:spChg>
      </pc:sldChg>
      <pc:sldChg chg="addSp delSp modSp del mod">
        <pc:chgData name="Gurvinder Singh ." userId="dbbfb082-0e93-46da-b0f1-b6cabb15b588" providerId="ADAL" clId="{BCEC89BC-3CC6-4637-B6D2-D62FD45D758C}" dt="2023-11-07T08:45:18.247" v="1625" actId="47"/>
        <pc:sldMkLst>
          <pc:docMk/>
          <pc:sldMk cId="1618142584" sldId="327"/>
        </pc:sldMkLst>
        <pc:spChg chg="add del mod">
          <ac:chgData name="Gurvinder Singh ." userId="dbbfb082-0e93-46da-b0f1-b6cabb15b588" providerId="ADAL" clId="{BCEC89BC-3CC6-4637-B6D2-D62FD45D758C}" dt="2023-11-07T08:07:30.940" v="1305" actId="478"/>
          <ac:spMkLst>
            <pc:docMk/>
            <pc:sldMk cId="1618142584" sldId="327"/>
            <ac:spMk id="5" creationId="{10770463-00B7-8B87-269A-5C2C2281EDA1}"/>
          </ac:spMkLst>
        </pc:spChg>
        <pc:spChg chg="add del mod">
          <ac:chgData name="Gurvinder Singh ." userId="dbbfb082-0e93-46da-b0f1-b6cabb15b588" providerId="ADAL" clId="{BCEC89BC-3CC6-4637-B6D2-D62FD45D758C}" dt="2023-11-07T08:07:38.564" v="1307" actId="478"/>
          <ac:spMkLst>
            <pc:docMk/>
            <pc:sldMk cId="1618142584" sldId="327"/>
            <ac:spMk id="7" creationId="{44B34E6E-C32F-95F1-0AF7-C089F9113511}"/>
          </ac:spMkLst>
        </pc:spChg>
        <pc:picChg chg="add del">
          <ac:chgData name="Gurvinder Singh ." userId="dbbfb082-0e93-46da-b0f1-b6cabb15b588" providerId="ADAL" clId="{BCEC89BC-3CC6-4637-B6D2-D62FD45D758C}" dt="2023-11-07T08:07:35.230" v="1306" actId="478"/>
          <ac:picMkLst>
            <pc:docMk/>
            <pc:sldMk cId="1618142584" sldId="327"/>
            <ac:picMk id="4" creationId="{A14C28CE-2253-9A01-41AD-78C09920BF9B}"/>
          </ac:picMkLst>
        </pc:picChg>
        <pc:picChg chg="add mod">
          <ac:chgData name="Gurvinder Singh ." userId="dbbfb082-0e93-46da-b0f1-b6cabb15b588" providerId="ADAL" clId="{BCEC89BC-3CC6-4637-B6D2-D62FD45D758C}" dt="2023-11-07T08:07:45.262" v="1311" actId="962"/>
          <ac:picMkLst>
            <pc:docMk/>
            <pc:sldMk cId="1618142584" sldId="327"/>
            <ac:picMk id="8" creationId="{63FCEF75-D766-8924-435E-526224FAFA65}"/>
          </ac:picMkLst>
        </pc:picChg>
      </pc:sldChg>
      <pc:sldChg chg="addSp delSp modSp mod">
        <pc:chgData name="Gurvinder Singh ." userId="dbbfb082-0e93-46da-b0f1-b6cabb15b588" providerId="ADAL" clId="{BCEC89BC-3CC6-4637-B6D2-D62FD45D758C}" dt="2023-11-07T08:40:04.585" v="1624" actId="20577"/>
        <pc:sldMkLst>
          <pc:docMk/>
          <pc:sldMk cId="2591519783" sldId="328"/>
        </pc:sldMkLst>
        <pc:spChg chg="mod">
          <ac:chgData name="Gurvinder Singh ." userId="dbbfb082-0e93-46da-b0f1-b6cabb15b588" providerId="ADAL" clId="{BCEC89BC-3CC6-4637-B6D2-D62FD45D758C}" dt="2023-11-07T08:33:41.410" v="1426" actId="14100"/>
          <ac:spMkLst>
            <pc:docMk/>
            <pc:sldMk cId="2591519783" sldId="328"/>
            <ac:spMk id="2" creationId="{4F095FD3-CAFB-12FD-3B68-27DB3BC54591}"/>
          </ac:spMkLst>
        </pc:spChg>
        <pc:spChg chg="add mod">
          <ac:chgData name="Gurvinder Singh ." userId="dbbfb082-0e93-46da-b0f1-b6cabb15b588" providerId="ADAL" clId="{BCEC89BC-3CC6-4637-B6D2-D62FD45D758C}" dt="2023-11-07T08:40:04.585" v="1624" actId="20577"/>
          <ac:spMkLst>
            <pc:docMk/>
            <pc:sldMk cId="2591519783" sldId="328"/>
            <ac:spMk id="5" creationId="{BE679477-6224-73CD-D0B5-F5104098A09B}"/>
          </ac:spMkLst>
        </pc:spChg>
        <pc:graphicFrameChg chg="add del">
          <ac:chgData name="Gurvinder Singh ." userId="dbbfb082-0e93-46da-b0f1-b6cabb15b588" providerId="ADAL" clId="{BCEC89BC-3CC6-4637-B6D2-D62FD45D758C}" dt="2023-11-06T08:58:36.885" v="45"/>
          <ac:graphicFrameMkLst>
            <pc:docMk/>
            <pc:sldMk cId="2591519783" sldId="328"/>
            <ac:graphicFrameMk id="3" creationId="{637F5E4D-DA1F-401E-91E5-F7F63E37B25E}"/>
          </ac:graphicFrameMkLst>
        </pc:graphicFrameChg>
        <pc:picChg chg="del mod">
          <ac:chgData name="Gurvinder Singh ." userId="dbbfb082-0e93-46da-b0f1-b6cabb15b588" providerId="ADAL" clId="{BCEC89BC-3CC6-4637-B6D2-D62FD45D758C}" dt="2023-11-07T08:32:29.751" v="1417" actId="478"/>
          <ac:picMkLst>
            <pc:docMk/>
            <pc:sldMk cId="2591519783" sldId="328"/>
            <ac:picMk id="4" creationId="{97AB4D7D-6AA7-904B-BF3D-6A9B152F8419}"/>
          </ac:picMkLst>
        </pc:picChg>
        <pc:picChg chg="del mod">
          <ac:chgData name="Gurvinder Singh ." userId="dbbfb082-0e93-46da-b0f1-b6cabb15b588" providerId="ADAL" clId="{BCEC89BC-3CC6-4637-B6D2-D62FD45D758C}" dt="2023-11-07T08:23:44.316" v="1405" actId="478"/>
          <ac:picMkLst>
            <pc:docMk/>
            <pc:sldMk cId="2591519783" sldId="328"/>
            <ac:picMk id="7" creationId="{9F58C82C-AA5C-6F4A-7AB3-3E298887E7BD}"/>
          </ac:picMkLst>
        </pc:picChg>
        <pc:picChg chg="add mod">
          <ac:chgData name="Gurvinder Singh ." userId="dbbfb082-0e93-46da-b0f1-b6cabb15b588" providerId="ADAL" clId="{BCEC89BC-3CC6-4637-B6D2-D62FD45D758C}" dt="2023-11-07T08:35:46.791" v="1454" actId="1076"/>
          <ac:picMkLst>
            <pc:docMk/>
            <pc:sldMk cId="2591519783" sldId="328"/>
            <ac:picMk id="8" creationId="{0E612FE3-47CA-2AA6-74B5-3FA5854AEEC9}"/>
          </ac:picMkLst>
        </pc:picChg>
        <pc:picChg chg="add mod">
          <ac:chgData name="Gurvinder Singh ." userId="dbbfb082-0e93-46da-b0f1-b6cabb15b588" providerId="ADAL" clId="{BCEC89BC-3CC6-4637-B6D2-D62FD45D758C}" dt="2023-11-07T08:35:42.067" v="1453" actId="1076"/>
          <ac:picMkLst>
            <pc:docMk/>
            <pc:sldMk cId="2591519783" sldId="328"/>
            <ac:picMk id="10" creationId="{A6F3D300-8D4B-9525-33ED-7A66EA9B0DF2}"/>
          </ac:picMkLst>
        </pc:picChg>
      </pc:sldChg>
      <pc:sldChg chg="addSp delSp modSp new mod">
        <pc:chgData name="Gurvinder Singh ." userId="dbbfb082-0e93-46da-b0f1-b6cabb15b588" providerId="ADAL" clId="{BCEC89BC-3CC6-4637-B6D2-D62FD45D758C}" dt="2023-11-07T10:00:14.867" v="3717" actId="20577"/>
        <pc:sldMkLst>
          <pc:docMk/>
          <pc:sldMk cId="2795414617" sldId="329"/>
        </pc:sldMkLst>
        <pc:spChg chg="mod">
          <ac:chgData name="Gurvinder Singh ." userId="dbbfb082-0e93-46da-b0f1-b6cabb15b588" providerId="ADAL" clId="{BCEC89BC-3CC6-4637-B6D2-D62FD45D758C}" dt="2023-11-07T08:09:16.351" v="1324" actId="20577"/>
          <ac:spMkLst>
            <pc:docMk/>
            <pc:sldMk cId="2795414617" sldId="329"/>
            <ac:spMk id="2" creationId="{F5600112-19DA-AC02-BB31-AAC3E2D447AA}"/>
          </ac:spMkLst>
        </pc:spChg>
        <pc:spChg chg="del">
          <ac:chgData name="Gurvinder Singh ." userId="dbbfb082-0e93-46da-b0f1-b6cabb15b588" providerId="ADAL" clId="{BCEC89BC-3CC6-4637-B6D2-D62FD45D758C}" dt="2023-11-06T09:51:56.273" v="984" actId="478"/>
          <ac:spMkLst>
            <pc:docMk/>
            <pc:sldMk cId="2795414617" sldId="329"/>
            <ac:spMk id="3" creationId="{90C1DE25-6C61-7173-77D6-E9E37C5D5D46}"/>
          </ac:spMkLst>
        </pc:spChg>
        <pc:spChg chg="add del mod">
          <ac:chgData name="Gurvinder Singh ." userId="dbbfb082-0e93-46da-b0f1-b6cabb15b588" providerId="ADAL" clId="{BCEC89BC-3CC6-4637-B6D2-D62FD45D758C}" dt="2023-11-07T07:44:33.344" v="1086" actId="478"/>
          <ac:spMkLst>
            <pc:docMk/>
            <pc:sldMk cId="2795414617" sldId="329"/>
            <ac:spMk id="12" creationId="{2B565E27-B001-A80B-6912-70C0E1097142}"/>
          </ac:spMkLst>
        </pc:spChg>
        <pc:spChg chg="add mod">
          <ac:chgData name="Gurvinder Singh ." userId="dbbfb082-0e93-46da-b0f1-b6cabb15b588" providerId="ADAL" clId="{BCEC89BC-3CC6-4637-B6D2-D62FD45D758C}" dt="2023-11-07T08:03:53.819" v="1153" actId="1038"/>
          <ac:spMkLst>
            <pc:docMk/>
            <pc:sldMk cId="2795414617" sldId="329"/>
            <ac:spMk id="25" creationId="{12CB806F-D120-79A5-5933-5D882A7E61D3}"/>
          </ac:spMkLst>
        </pc:spChg>
        <pc:spChg chg="add mod">
          <ac:chgData name="Gurvinder Singh ." userId="dbbfb082-0e93-46da-b0f1-b6cabb15b588" providerId="ADAL" clId="{BCEC89BC-3CC6-4637-B6D2-D62FD45D758C}" dt="2023-11-07T08:03:59.834" v="1155" actId="1076"/>
          <ac:spMkLst>
            <pc:docMk/>
            <pc:sldMk cId="2795414617" sldId="329"/>
            <ac:spMk id="26" creationId="{58ADAB98-5D50-CDD2-A1CC-C3BDCE9FE995}"/>
          </ac:spMkLst>
        </pc:spChg>
        <pc:spChg chg="add mod">
          <ac:chgData name="Gurvinder Singh ." userId="dbbfb082-0e93-46da-b0f1-b6cabb15b588" providerId="ADAL" clId="{BCEC89BC-3CC6-4637-B6D2-D62FD45D758C}" dt="2023-11-07T08:04:16.088" v="1163" actId="1036"/>
          <ac:spMkLst>
            <pc:docMk/>
            <pc:sldMk cId="2795414617" sldId="329"/>
            <ac:spMk id="27" creationId="{89AA2832-C80E-2453-DCCD-11964F7FE903}"/>
          </ac:spMkLst>
        </pc:spChg>
        <pc:spChg chg="add mod">
          <ac:chgData name="Gurvinder Singh ." userId="dbbfb082-0e93-46da-b0f1-b6cabb15b588" providerId="ADAL" clId="{BCEC89BC-3CC6-4637-B6D2-D62FD45D758C}" dt="2023-11-07T10:00:14.867" v="3717" actId="20577"/>
          <ac:spMkLst>
            <pc:docMk/>
            <pc:sldMk cId="2795414617" sldId="329"/>
            <ac:spMk id="28" creationId="{021D7A81-1ABA-63B4-03E0-40E87B7691DC}"/>
          </ac:spMkLst>
        </pc:spChg>
        <pc:picChg chg="add del mod">
          <ac:chgData name="Gurvinder Singh ." userId="dbbfb082-0e93-46da-b0f1-b6cabb15b588" providerId="ADAL" clId="{BCEC89BC-3CC6-4637-B6D2-D62FD45D758C}" dt="2023-11-07T07:43:54.671" v="1080" actId="478"/>
          <ac:picMkLst>
            <pc:docMk/>
            <pc:sldMk cId="2795414617" sldId="329"/>
            <ac:picMk id="5" creationId="{BA7C2046-13B2-31B7-403C-991D43E9167F}"/>
          </ac:picMkLst>
        </pc:picChg>
        <pc:picChg chg="add del mod">
          <ac:chgData name="Gurvinder Singh ." userId="dbbfb082-0e93-46da-b0f1-b6cabb15b588" providerId="ADAL" clId="{BCEC89BC-3CC6-4637-B6D2-D62FD45D758C}" dt="2023-11-07T07:50:58.831" v="1091" actId="478"/>
          <ac:picMkLst>
            <pc:docMk/>
            <pc:sldMk cId="2795414617" sldId="329"/>
            <ac:picMk id="7" creationId="{EC4D1AC4-6FEE-A94F-EDB0-1BCE9848FBD6}"/>
          </ac:picMkLst>
        </pc:picChg>
        <pc:picChg chg="add del mod">
          <ac:chgData name="Gurvinder Singh ." userId="dbbfb082-0e93-46da-b0f1-b6cabb15b588" providerId="ADAL" clId="{BCEC89BC-3CC6-4637-B6D2-D62FD45D758C}" dt="2023-11-07T07:52:00.357" v="1097" actId="478"/>
          <ac:picMkLst>
            <pc:docMk/>
            <pc:sldMk cId="2795414617" sldId="329"/>
            <ac:picMk id="9" creationId="{59AE09F9-AA5A-DDCA-A69B-771B0EC93151}"/>
          </ac:picMkLst>
        </pc:picChg>
        <pc:picChg chg="add del mod">
          <ac:chgData name="Gurvinder Singh ." userId="dbbfb082-0e93-46da-b0f1-b6cabb15b588" providerId="ADAL" clId="{BCEC89BC-3CC6-4637-B6D2-D62FD45D758C}" dt="2023-11-07T07:51:39.276" v="1094" actId="478"/>
          <ac:picMkLst>
            <pc:docMk/>
            <pc:sldMk cId="2795414617" sldId="329"/>
            <ac:picMk id="11" creationId="{6F3B7BD3-CE81-CA0C-A0E2-3CA06858DB5A}"/>
          </ac:picMkLst>
        </pc:picChg>
        <pc:picChg chg="add mod">
          <ac:chgData name="Gurvinder Singh ." userId="dbbfb082-0e93-46da-b0f1-b6cabb15b588" providerId="ADAL" clId="{BCEC89BC-3CC6-4637-B6D2-D62FD45D758C}" dt="2023-11-07T08:56:18.779" v="1905" actId="1076"/>
          <ac:picMkLst>
            <pc:docMk/>
            <pc:sldMk cId="2795414617" sldId="329"/>
            <ac:picMk id="14" creationId="{9ECEDDD1-8972-13BC-75B0-8F9E667723DA}"/>
          </ac:picMkLst>
        </pc:picChg>
        <pc:picChg chg="add mod">
          <ac:chgData name="Gurvinder Singh ." userId="dbbfb082-0e93-46da-b0f1-b6cabb15b588" providerId="ADAL" clId="{BCEC89BC-3CC6-4637-B6D2-D62FD45D758C}" dt="2023-11-07T08:02:16.601" v="1139" actId="1076"/>
          <ac:picMkLst>
            <pc:docMk/>
            <pc:sldMk cId="2795414617" sldId="329"/>
            <ac:picMk id="16" creationId="{C111947A-1AC8-5966-1A2C-1C7B11C5C526}"/>
          </ac:picMkLst>
        </pc:picChg>
        <pc:picChg chg="add del mod">
          <ac:chgData name="Gurvinder Singh ." userId="dbbfb082-0e93-46da-b0f1-b6cabb15b588" providerId="ADAL" clId="{BCEC89BC-3CC6-4637-B6D2-D62FD45D758C}" dt="2023-11-07T07:53:34.306" v="1110" actId="478"/>
          <ac:picMkLst>
            <pc:docMk/>
            <pc:sldMk cId="2795414617" sldId="329"/>
            <ac:picMk id="18" creationId="{57CAC9BA-6B35-8F7F-2CD2-BDFA20B606EA}"/>
          </ac:picMkLst>
        </pc:picChg>
        <pc:picChg chg="add del mod">
          <ac:chgData name="Gurvinder Singh ." userId="dbbfb082-0e93-46da-b0f1-b6cabb15b588" providerId="ADAL" clId="{BCEC89BC-3CC6-4637-B6D2-D62FD45D758C}" dt="2023-11-07T07:55:24.022" v="1124" actId="478"/>
          <ac:picMkLst>
            <pc:docMk/>
            <pc:sldMk cId="2795414617" sldId="329"/>
            <ac:picMk id="20" creationId="{D28802A9-BA4E-069A-9C74-6AAB5E74CBCF}"/>
          </ac:picMkLst>
        </pc:picChg>
        <pc:picChg chg="add mod">
          <ac:chgData name="Gurvinder Singh ." userId="dbbfb082-0e93-46da-b0f1-b6cabb15b588" providerId="ADAL" clId="{BCEC89BC-3CC6-4637-B6D2-D62FD45D758C}" dt="2023-11-07T08:02:34.169" v="1144" actId="1076"/>
          <ac:picMkLst>
            <pc:docMk/>
            <pc:sldMk cId="2795414617" sldId="329"/>
            <ac:picMk id="22" creationId="{BFE3B3F5-F6DA-66AF-0583-CA404EE71EA6}"/>
          </ac:picMkLst>
        </pc:picChg>
        <pc:picChg chg="add mod">
          <ac:chgData name="Gurvinder Singh ." userId="dbbfb082-0e93-46da-b0f1-b6cabb15b588" providerId="ADAL" clId="{BCEC89BC-3CC6-4637-B6D2-D62FD45D758C}" dt="2023-11-07T08:03:06.181" v="1146" actId="1076"/>
          <ac:picMkLst>
            <pc:docMk/>
            <pc:sldMk cId="2795414617" sldId="329"/>
            <ac:picMk id="24" creationId="{CC1E6A57-CD06-CE13-CDF2-778C57E33F11}"/>
          </ac:picMkLst>
        </pc:picChg>
      </pc:sldChg>
      <pc:sldChg chg="addSp delSp modSp new mod">
        <pc:chgData name="Gurvinder Singh ." userId="dbbfb082-0e93-46da-b0f1-b6cabb15b588" providerId="ADAL" clId="{BCEC89BC-3CC6-4637-B6D2-D62FD45D758C}" dt="2023-11-07T08:55:26.645" v="1904" actId="1076"/>
        <pc:sldMkLst>
          <pc:docMk/>
          <pc:sldMk cId="3290314861" sldId="330"/>
        </pc:sldMkLst>
        <pc:spChg chg="mod">
          <ac:chgData name="Gurvinder Singh ." userId="dbbfb082-0e93-46da-b0f1-b6cabb15b588" providerId="ADAL" clId="{BCEC89BC-3CC6-4637-B6D2-D62FD45D758C}" dt="2023-11-07T08:49:13.971" v="1819" actId="20577"/>
          <ac:spMkLst>
            <pc:docMk/>
            <pc:sldMk cId="3290314861" sldId="330"/>
            <ac:spMk id="2" creationId="{D821AD10-4EA8-8072-6544-7F23327B854E}"/>
          </ac:spMkLst>
        </pc:spChg>
        <pc:spChg chg="del">
          <ac:chgData name="Gurvinder Singh ." userId="dbbfb082-0e93-46da-b0f1-b6cabb15b588" providerId="ADAL" clId="{BCEC89BC-3CC6-4637-B6D2-D62FD45D758C}" dt="2023-11-07T08:46:52.972" v="1709" actId="478"/>
          <ac:spMkLst>
            <pc:docMk/>
            <pc:sldMk cId="3290314861" sldId="330"/>
            <ac:spMk id="3" creationId="{95904389-3F7B-1FD8-9BE8-CC7F33218A2E}"/>
          </ac:spMkLst>
        </pc:spChg>
        <pc:spChg chg="add mod">
          <ac:chgData name="Gurvinder Singh ." userId="dbbfb082-0e93-46da-b0f1-b6cabb15b588" providerId="ADAL" clId="{BCEC89BC-3CC6-4637-B6D2-D62FD45D758C}" dt="2023-11-07T08:47:27.047" v="1717" actId="207"/>
          <ac:spMkLst>
            <pc:docMk/>
            <pc:sldMk cId="3290314861" sldId="330"/>
            <ac:spMk id="6" creationId="{0344776D-BF6B-4A74-926F-DEF80C00F49E}"/>
          </ac:spMkLst>
        </pc:spChg>
        <pc:spChg chg="add mod">
          <ac:chgData name="Gurvinder Singh ." userId="dbbfb082-0e93-46da-b0f1-b6cabb15b588" providerId="ADAL" clId="{BCEC89BC-3CC6-4637-B6D2-D62FD45D758C}" dt="2023-11-07T08:49:03.428" v="1812" actId="20577"/>
          <ac:spMkLst>
            <pc:docMk/>
            <pc:sldMk cId="3290314861" sldId="330"/>
            <ac:spMk id="9" creationId="{F78EC920-17DA-8682-544F-514DF0C786A1}"/>
          </ac:spMkLst>
        </pc:spChg>
        <pc:spChg chg="add mod">
          <ac:chgData name="Gurvinder Singh ." userId="dbbfb082-0e93-46da-b0f1-b6cabb15b588" providerId="ADAL" clId="{BCEC89BC-3CC6-4637-B6D2-D62FD45D758C}" dt="2023-11-07T08:55:26.645" v="1904" actId="1076"/>
          <ac:spMkLst>
            <pc:docMk/>
            <pc:sldMk cId="3290314861" sldId="330"/>
            <ac:spMk id="10" creationId="{62BCAEEB-C787-8670-E73C-1023C9E52756}"/>
          </ac:spMkLst>
        </pc:spChg>
        <pc:picChg chg="add mod">
          <ac:chgData name="Gurvinder Singh ." userId="dbbfb082-0e93-46da-b0f1-b6cabb15b588" providerId="ADAL" clId="{BCEC89BC-3CC6-4637-B6D2-D62FD45D758C}" dt="2023-11-07T08:47:15.977" v="1715" actId="1076"/>
          <ac:picMkLst>
            <pc:docMk/>
            <pc:sldMk cId="3290314861" sldId="330"/>
            <ac:picMk id="5" creationId="{0DB8730E-065A-4742-50E4-766897FBA2CC}"/>
          </ac:picMkLst>
        </pc:picChg>
        <pc:cxnChg chg="add">
          <ac:chgData name="Gurvinder Singh ." userId="dbbfb082-0e93-46da-b0f1-b6cabb15b588" providerId="ADAL" clId="{BCEC89BC-3CC6-4637-B6D2-D62FD45D758C}" dt="2023-11-07T08:47:37.588" v="1718" actId="11529"/>
          <ac:cxnSpMkLst>
            <pc:docMk/>
            <pc:sldMk cId="3290314861" sldId="330"/>
            <ac:cxnSpMk id="8" creationId="{03EBDD73-A341-EE0E-4A5E-24CAC8735C88}"/>
          </ac:cxnSpMkLst>
        </pc:cxnChg>
        <pc:cxnChg chg="add">
          <ac:chgData name="Gurvinder Singh ." userId="dbbfb082-0e93-46da-b0f1-b6cabb15b588" providerId="ADAL" clId="{BCEC89BC-3CC6-4637-B6D2-D62FD45D758C}" dt="2023-11-07T08:48:47.801" v="1768" actId="11529"/>
          <ac:cxnSpMkLst>
            <pc:docMk/>
            <pc:sldMk cId="3290314861" sldId="330"/>
            <ac:cxnSpMk id="12" creationId="{5188FE2F-E07B-9F64-14C0-A97C7FA57832}"/>
          </ac:cxnSpMkLst>
        </pc:cxnChg>
      </pc:sldChg>
      <pc:sldChg chg="addSp delSp modSp add mod">
        <pc:chgData name="Gurvinder Singh ." userId="dbbfb082-0e93-46da-b0f1-b6cabb15b588" providerId="ADAL" clId="{BCEC89BC-3CC6-4637-B6D2-D62FD45D758C}" dt="2023-11-07T08:53:27.206" v="1902" actId="11529"/>
        <pc:sldMkLst>
          <pc:docMk/>
          <pc:sldMk cId="2262775047" sldId="331"/>
        </pc:sldMkLst>
        <pc:spChg chg="mod">
          <ac:chgData name="Gurvinder Singh ." userId="dbbfb082-0e93-46da-b0f1-b6cabb15b588" providerId="ADAL" clId="{BCEC89BC-3CC6-4637-B6D2-D62FD45D758C}" dt="2023-11-07T08:49:24.604" v="1822" actId="20577"/>
          <ac:spMkLst>
            <pc:docMk/>
            <pc:sldMk cId="2262775047" sldId="331"/>
            <ac:spMk id="2" creationId="{D821AD10-4EA8-8072-6544-7F23327B854E}"/>
          </ac:spMkLst>
        </pc:spChg>
        <pc:spChg chg="del">
          <ac:chgData name="Gurvinder Singh ." userId="dbbfb082-0e93-46da-b0f1-b6cabb15b588" providerId="ADAL" clId="{BCEC89BC-3CC6-4637-B6D2-D62FD45D758C}" dt="2023-11-07T08:50:12.540" v="1824" actId="478"/>
          <ac:spMkLst>
            <pc:docMk/>
            <pc:sldMk cId="2262775047" sldId="331"/>
            <ac:spMk id="6" creationId="{0344776D-BF6B-4A74-926F-DEF80C00F49E}"/>
          </ac:spMkLst>
        </pc:spChg>
        <pc:spChg chg="add mod">
          <ac:chgData name="Gurvinder Singh ." userId="dbbfb082-0e93-46da-b0f1-b6cabb15b588" providerId="ADAL" clId="{BCEC89BC-3CC6-4637-B6D2-D62FD45D758C}" dt="2023-11-07T08:51:22.584" v="1834" actId="207"/>
          <ac:spMkLst>
            <pc:docMk/>
            <pc:sldMk cId="2262775047" sldId="331"/>
            <ac:spMk id="7" creationId="{CF635E8F-0B60-BF44-4627-F02EEE347193}"/>
          </ac:spMkLst>
        </pc:spChg>
        <pc:spChg chg="del mod">
          <ac:chgData name="Gurvinder Singh ." userId="dbbfb082-0e93-46da-b0f1-b6cabb15b588" providerId="ADAL" clId="{BCEC89BC-3CC6-4637-B6D2-D62FD45D758C}" dt="2023-11-07T08:50:16.689" v="1827" actId="478"/>
          <ac:spMkLst>
            <pc:docMk/>
            <pc:sldMk cId="2262775047" sldId="331"/>
            <ac:spMk id="9" creationId="{F78EC920-17DA-8682-544F-514DF0C786A1}"/>
          </ac:spMkLst>
        </pc:spChg>
        <pc:spChg chg="del">
          <ac:chgData name="Gurvinder Singh ." userId="dbbfb082-0e93-46da-b0f1-b6cabb15b588" providerId="ADAL" clId="{BCEC89BC-3CC6-4637-B6D2-D62FD45D758C}" dt="2023-11-07T08:50:18.976" v="1829" actId="478"/>
          <ac:spMkLst>
            <pc:docMk/>
            <pc:sldMk cId="2262775047" sldId="331"/>
            <ac:spMk id="10" creationId="{62BCAEEB-C787-8670-E73C-1023C9E52756}"/>
          </ac:spMkLst>
        </pc:spChg>
        <pc:spChg chg="add mod">
          <ac:chgData name="Gurvinder Singh ." userId="dbbfb082-0e93-46da-b0f1-b6cabb15b588" providerId="ADAL" clId="{BCEC89BC-3CC6-4637-B6D2-D62FD45D758C}" dt="2023-11-07T08:51:58.332" v="1837" actId="207"/>
          <ac:spMkLst>
            <pc:docMk/>
            <pc:sldMk cId="2262775047" sldId="331"/>
            <ac:spMk id="11" creationId="{38324C42-50E1-2883-A7FA-03BBDFD711C7}"/>
          </ac:spMkLst>
        </pc:spChg>
        <pc:spChg chg="add mod">
          <ac:chgData name="Gurvinder Singh ." userId="dbbfb082-0e93-46da-b0f1-b6cabb15b588" providerId="ADAL" clId="{BCEC89BC-3CC6-4637-B6D2-D62FD45D758C}" dt="2023-11-07T08:53:08.403" v="1900" actId="20577"/>
          <ac:spMkLst>
            <pc:docMk/>
            <pc:sldMk cId="2262775047" sldId="331"/>
            <ac:spMk id="15" creationId="{F78088D1-EEE6-7B49-C1E7-942CBB830045}"/>
          </ac:spMkLst>
        </pc:spChg>
        <pc:picChg chg="add mod">
          <ac:chgData name="Gurvinder Singh ." userId="dbbfb082-0e93-46da-b0f1-b6cabb15b588" providerId="ADAL" clId="{BCEC89BC-3CC6-4637-B6D2-D62FD45D758C}" dt="2023-11-07T08:50:25.087" v="1832" actId="1076"/>
          <ac:picMkLst>
            <pc:docMk/>
            <pc:sldMk cId="2262775047" sldId="331"/>
            <ac:picMk id="4" creationId="{5FB4D803-7DDC-B03E-D0E6-48BE14256ABE}"/>
          </ac:picMkLst>
        </pc:picChg>
        <pc:picChg chg="del">
          <ac:chgData name="Gurvinder Singh ." userId="dbbfb082-0e93-46da-b0f1-b6cabb15b588" providerId="ADAL" clId="{BCEC89BC-3CC6-4637-B6D2-D62FD45D758C}" dt="2023-11-07T08:50:09.466" v="1823" actId="478"/>
          <ac:picMkLst>
            <pc:docMk/>
            <pc:sldMk cId="2262775047" sldId="331"/>
            <ac:picMk id="5" creationId="{0DB8730E-065A-4742-50E4-766897FBA2CC}"/>
          </ac:picMkLst>
        </pc:picChg>
        <pc:cxnChg chg="del">
          <ac:chgData name="Gurvinder Singh ." userId="dbbfb082-0e93-46da-b0f1-b6cabb15b588" providerId="ADAL" clId="{BCEC89BC-3CC6-4637-B6D2-D62FD45D758C}" dt="2023-11-07T08:50:13.798" v="1825" actId="478"/>
          <ac:cxnSpMkLst>
            <pc:docMk/>
            <pc:sldMk cId="2262775047" sldId="331"/>
            <ac:cxnSpMk id="8" creationId="{03EBDD73-A341-EE0E-4A5E-24CAC8735C88}"/>
          </ac:cxnSpMkLst>
        </pc:cxnChg>
        <pc:cxnChg chg="del">
          <ac:chgData name="Gurvinder Singh ." userId="dbbfb082-0e93-46da-b0f1-b6cabb15b588" providerId="ADAL" clId="{BCEC89BC-3CC6-4637-B6D2-D62FD45D758C}" dt="2023-11-07T08:50:17.860" v="1828" actId="478"/>
          <ac:cxnSpMkLst>
            <pc:docMk/>
            <pc:sldMk cId="2262775047" sldId="331"/>
            <ac:cxnSpMk id="12" creationId="{5188FE2F-E07B-9F64-14C0-A97C7FA57832}"/>
          </ac:cxnSpMkLst>
        </pc:cxnChg>
        <pc:cxnChg chg="add del">
          <ac:chgData name="Gurvinder Singh ." userId="dbbfb082-0e93-46da-b0f1-b6cabb15b588" providerId="ADAL" clId="{BCEC89BC-3CC6-4637-B6D2-D62FD45D758C}" dt="2023-11-07T08:52:24.623" v="1839" actId="478"/>
          <ac:cxnSpMkLst>
            <pc:docMk/>
            <pc:sldMk cId="2262775047" sldId="331"/>
            <ac:cxnSpMk id="14" creationId="{A6322071-22F8-C6DB-742F-8DF52685764E}"/>
          </ac:cxnSpMkLst>
        </pc:cxnChg>
        <pc:cxnChg chg="add">
          <ac:chgData name="Gurvinder Singh ." userId="dbbfb082-0e93-46da-b0f1-b6cabb15b588" providerId="ADAL" clId="{BCEC89BC-3CC6-4637-B6D2-D62FD45D758C}" dt="2023-11-07T08:53:18.089" v="1901" actId="11529"/>
          <ac:cxnSpMkLst>
            <pc:docMk/>
            <pc:sldMk cId="2262775047" sldId="331"/>
            <ac:cxnSpMk id="17" creationId="{B8B451CB-B0CC-3487-347C-90984440C32B}"/>
          </ac:cxnSpMkLst>
        </pc:cxnChg>
        <pc:cxnChg chg="add">
          <ac:chgData name="Gurvinder Singh ." userId="dbbfb082-0e93-46da-b0f1-b6cabb15b588" providerId="ADAL" clId="{BCEC89BC-3CC6-4637-B6D2-D62FD45D758C}" dt="2023-11-07T08:53:27.206" v="1902" actId="11529"/>
          <ac:cxnSpMkLst>
            <pc:docMk/>
            <pc:sldMk cId="2262775047" sldId="331"/>
            <ac:cxnSpMk id="19" creationId="{972EB3E7-A964-DD97-607E-2BF449D45C5D}"/>
          </ac:cxnSpMkLst>
        </pc:cxnChg>
      </pc:sldChg>
    </pc:docChg>
  </pc:docChgLst>
  <pc:docChgLst>
    <pc:chgData name="Sahil Sharma" userId="S::sahil.sharma04@edu.sait.ca::874e2af4-fbe6-479f-a82b-1986e4659605" providerId="AD" clId="Web-{A46ABFF7-9ED7-4215-9B97-86F3F955D7E6}"/>
    <pc:docChg chg="modSld">
      <pc:chgData name="Sahil Sharma" userId="S::sahil.sharma04@edu.sait.ca::874e2af4-fbe6-479f-a82b-1986e4659605" providerId="AD" clId="Web-{A46ABFF7-9ED7-4215-9B97-86F3F955D7E6}" dt="2023-11-03T19:14:38.783" v="2232"/>
      <pc:docMkLst>
        <pc:docMk/>
      </pc:docMkLst>
      <pc:sldChg chg="modSp">
        <pc:chgData name="Sahil Sharma" userId="S::sahil.sharma04@edu.sait.ca::874e2af4-fbe6-479f-a82b-1986e4659605" providerId="AD" clId="Web-{A46ABFF7-9ED7-4215-9B97-86F3F955D7E6}" dt="2023-11-03T17:11:51.028" v="12" actId="20577"/>
        <pc:sldMkLst>
          <pc:docMk/>
          <pc:sldMk cId="2608331274" sldId="258"/>
        </pc:sldMkLst>
        <pc:spChg chg="mod">
          <ac:chgData name="Sahil Sharma" userId="S::sahil.sharma04@edu.sait.ca::874e2af4-fbe6-479f-a82b-1986e4659605" providerId="AD" clId="Web-{A46ABFF7-9ED7-4215-9B97-86F3F955D7E6}" dt="2023-11-03T17:11:51.028" v="12" actId="20577"/>
          <ac:spMkLst>
            <pc:docMk/>
            <pc:sldMk cId="2608331274" sldId="258"/>
            <ac:spMk id="3" creationId="{F89BA04D-9308-46A3-B4F0-CBC3E675253D}"/>
          </ac:spMkLst>
        </pc:spChg>
      </pc:sldChg>
      <pc:sldChg chg="addSp modSp">
        <pc:chgData name="Sahil Sharma" userId="S::sahil.sharma04@edu.sait.ca::874e2af4-fbe6-479f-a82b-1986e4659605" providerId="AD" clId="Web-{A46ABFF7-9ED7-4215-9B97-86F3F955D7E6}" dt="2023-11-03T17:20:31.395" v="560" actId="20577"/>
        <pc:sldMkLst>
          <pc:docMk/>
          <pc:sldMk cId="1924877924" sldId="295"/>
        </pc:sldMkLst>
        <pc:spChg chg="add mod">
          <ac:chgData name="Sahil Sharma" userId="S::sahil.sharma04@edu.sait.ca::874e2af4-fbe6-479f-a82b-1986e4659605" providerId="AD" clId="Web-{A46ABFF7-9ED7-4215-9B97-86F3F955D7E6}" dt="2023-11-03T17:20:31.395" v="560" actId="20577"/>
          <ac:spMkLst>
            <pc:docMk/>
            <pc:sldMk cId="1924877924" sldId="295"/>
            <ac:spMk id="3" creationId="{CAF16143-76F7-E721-5067-15DFCD31DFFA}"/>
          </ac:spMkLst>
        </pc:spChg>
        <pc:graphicFrameChg chg="mod modGraphic">
          <ac:chgData name="Sahil Sharma" userId="S::sahil.sharma04@edu.sait.ca::874e2af4-fbe6-479f-a82b-1986e4659605" providerId="AD" clId="Web-{A46ABFF7-9ED7-4215-9B97-86F3F955D7E6}" dt="2023-11-03T17:19:28.191" v="554"/>
          <ac:graphicFrameMkLst>
            <pc:docMk/>
            <pc:sldMk cId="1924877924" sldId="295"/>
            <ac:graphicFrameMk id="6" creationId="{DA733954-731A-4E94-99F4-DD1402118A33}"/>
          </ac:graphicFrameMkLst>
        </pc:graphicFrameChg>
      </pc:sldChg>
      <pc:sldChg chg="addSp modSp">
        <pc:chgData name="Sahil Sharma" userId="S::sahil.sharma04@edu.sait.ca::874e2af4-fbe6-479f-a82b-1986e4659605" providerId="AD" clId="Web-{A46ABFF7-9ED7-4215-9B97-86F3F955D7E6}" dt="2023-11-03T17:49:38.036" v="1635"/>
        <pc:sldMkLst>
          <pc:docMk/>
          <pc:sldMk cId="30187245" sldId="296"/>
        </pc:sldMkLst>
        <pc:spChg chg="add mod">
          <ac:chgData name="Sahil Sharma" userId="S::sahil.sharma04@edu.sait.ca::874e2af4-fbe6-479f-a82b-1986e4659605" providerId="AD" clId="Web-{A46ABFF7-9ED7-4215-9B97-86F3F955D7E6}" dt="2023-11-03T17:20:45.973" v="569" actId="20577"/>
          <ac:spMkLst>
            <pc:docMk/>
            <pc:sldMk cId="30187245" sldId="296"/>
            <ac:spMk id="3" creationId="{0B62A071-F02C-F35E-F797-927B6E722209}"/>
          </ac:spMkLst>
        </pc:spChg>
        <pc:graphicFrameChg chg="mod modGraphic">
          <ac:chgData name="Sahil Sharma" userId="S::sahil.sharma04@edu.sait.ca::874e2af4-fbe6-479f-a82b-1986e4659605" providerId="AD" clId="Web-{A46ABFF7-9ED7-4215-9B97-86F3F955D7E6}" dt="2023-11-03T17:49:38.036" v="1635"/>
          <ac:graphicFrameMkLst>
            <pc:docMk/>
            <pc:sldMk cId="30187245" sldId="296"/>
            <ac:graphicFrameMk id="6" creationId="{DA733954-731A-4E94-99F4-DD1402118A33}"/>
          </ac:graphicFrameMkLst>
        </pc:graphicFrameChg>
      </pc:sldChg>
      <pc:sldChg chg="addSp delSp modSp">
        <pc:chgData name="Sahil Sharma" userId="S::sahil.sharma04@edu.sait.ca::874e2af4-fbe6-479f-a82b-1986e4659605" providerId="AD" clId="Web-{A46ABFF7-9ED7-4215-9B97-86F3F955D7E6}" dt="2023-11-03T17:53:06.038" v="1749"/>
        <pc:sldMkLst>
          <pc:docMk/>
          <pc:sldMk cId="64293689" sldId="297"/>
        </pc:sldMkLst>
        <pc:spChg chg="add del mod">
          <ac:chgData name="Sahil Sharma" userId="S::sahil.sharma04@edu.sait.ca::874e2af4-fbe6-479f-a82b-1986e4659605" providerId="AD" clId="Web-{A46ABFF7-9ED7-4215-9B97-86F3F955D7E6}" dt="2023-11-03T17:53:06.038" v="1749"/>
          <ac:spMkLst>
            <pc:docMk/>
            <pc:sldMk cId="64293689" sldId="297"/>
            <ac:spMk id="3" creationId="{E4BC5BC5-2196-CC79-08ED-7BCB21D1DB2B}"/>
          </ac:spMkLst>
        </pc:spChg>
        <pc:graphicFrameChg chg="mod modGraphic">
          <ac:chgData name="Sahil Sharma" userId="S::sahil.sharma04@edu.sait.ca::874e2af4-fbe6-479f-a82b-1986e4659605" providerId="AD" clId="Web-{A46ABFF7-9ED7-4215-9B97-86F3F955D7E6}" dt="2023-11-03T17:52:03.881" v="1741"/>
          <ac:graphicFrameMkLst>
            <pc:docMk/>
            <pc:sldMk cId="64293689" sldId="297"/>
            <ac:graphicFrameMk id="6" creationId="{DA733954-731A-4E94-99F4-DD1402118A33}"/>
          </ac:graphicFrameMkLst>
        </pc:graphicFrameChg>
      </pc:sldChg>
      <pc:sldChg chg="addSp modSp">
        <pc:chgData name="Sahil Sharma" userId="S::sahil.sharma04@edu.sait.ca::874e2af4-fbe6-479f-a82b-1986e4659605" providerId="AD" clId="Web-{A46ABFF7-9ED7-4215-9B97-86F3F955D7E6}" dt="2023-11-03T18:38:11.023" v="2014" actId="20577"/>
        <pc:sldMkLst>
          <pc:docMk/>
          <pc:sldMk cId="3558917763" sldId="298"/>
        </pc:sldMkLst>
        <pc:spChg chg="add mod">
          <ac:chgData name="Sahil Sharma" userId="S::sahil.sharma04@edu.sait.ca::874e2af4-fbe6-479f-a82b-1986e4659605" providerId="AD" clId="Web-{A46ABFF7-9ED7-4215-9B97-86F3F955D7E6}" dt="2023-11-03T18:38:11.023" v="2014" actId="20577"/>
          <ac:spMkLst>
            <pc:docMk/>
            <pc:sldMk cId="3558917763" sldId="298"/>
            <ac:spMk id="3" creationId="{5F4A40FE-65E1-9824-596E-5D007E21FBA1}"/>
          </ac:spMkLst>
        </pc:spChg>
      </pc:sldChg>
      <pc:sldChg chg="addSp modSp">
        <pc:chgData name="Sahil Sharma" userId="S::sahil.sharma04@edu.sait.ca::874e2af4-fbe6-479f-a82b-1986e4659605" providerId="AD" clId="Web-{A46ABFF7-9ED7-4215-9B97-86F3F955D7E6}" dt="2023-11-03T19:14:38.783" v="2232"/>
        <pc:sldMkLst>
          <pc:docMk/>
          <pc:sldMk cId="1885209912" sldId="299"/>
        </pc:sldMkLst>
        <pc:spChg chg="add mod">
          <ac:chgData name="Sahil Sharma" userId="S::sahil.sharma04@edu.sait.ca::874e2af4-fbe6-479f-a82b-1986e4659605" providerId="AD" clId="Web-{A46ABFF7-9ED7-4215-9B97-86F3F955D7E6}" dt="2023-11-03T17:52:52.320" v="1748" actId="20577"/>
          <ac:spMkLst>
            <pc:docMk/>
            <pc:sldMk cId="1885209912" sldId="299"/>
            <ac:spMk id="3" creationId="{EF5DF60C-7899-6694-128C-4B9839A9E35A}"/>
          </ac:spMkLst>
        </pc:spChg>
        <pc:graphicFrameChg chg="mod modGraphic">
          <ac:chgData name="Sahil Sharma" userId="S::sahil.sharma04@edu.sait.ca::874e2af4-fbe6-479f-a82b-1986e4659605" providerId="AD" clId="Web-{A46ABFF7-9ED7-4215-9B97-86F3F955D7E6}" dt="2023-11-03T19:14:38.783" v="2232"/>
          <ac:graphicFrameMkLst>
            <pc:docMk/>
            <pc:sldMk cId="1885209912" sldId="299"/>
            <ac:graphicFrameMk id="6" creationId="{DA733954-731A-4E94-99F4-DD1402118A33}"/>
          </ac:graphicFrameMkLst>
        </pc:graphicFrameChg>
      </pc:sldChg>
    </pc:docChg>
  </pc:docChgLst>
  <pc:docChgLst>
    <pc:chgData name="Sangram Singh" userId="S::sangram.singh01@edu.sait.ca::543c0190-e559-43e0-9b24-fcf77e7e29ce" providerId="AD" clId="Web-{444A74C9-1F39-4931-A4AA-18DC6BA6F896}"/>
    <pc:docChg chg="modSld">
      <pc:chgData name="Sangram Singh" userId="S::sangram.singh01@edu.sait.ca::543c0190-e559-43e0-9b24-fcf77e7e29ce" providerId="AD" clId="Web-{444A74C9-1F39-4931-A4AA-18DC6BA6F896}" dt="2023-11-07T01:50:10.419" v="756"/>
      <pc:docMkLst>
        <pc:docMk/>
      </pc:docMkLst>
      <pc:sldChg chg="addSp delSp modSp">
        <pc:chgData name="Sangram Singh" userId="S::sangram.singh01@edu.sait.ca::543c0190-e559-43e0-9b24-fcf77e7e29ce" providerId="AD" clId="Web-{444A74C9-1F39-4931-A4AA-18DC6BA6F896}" dt="2023-11-06T04:21:11.542" v="334"/>
        <pc:sldMkLst>
          <pc:docMk/>
          <pc:sldMk cId="774261801" sldId="292"/>
        </pc:sldMkLst>
        <pc:spChg chg="mod">
          <ac:chgData name="Sangram Singh" userId="S::sangram.singh01@edu.sait.ca::543c0190-e559-43e0-9b24-fcf77e7e29ce" providerId="AD" clId="Web-{444A74C9-1F39-4931-A4AA-18DC6BA6F896}" dt="2023-11-06T04:20:43.166" v="331" actId="1076"/>
          <ac:spMkLst>
            <pc:docMk/>
            <pc:sldMk cId="774261801" sldId="292"/>
            <ac:spMk id="2" creationId="{4DD22C88-9CD2-4CCF-9BEF-E0AC35718817}"/>
          </ac:spMkLst>
        </pc:spChg>
        <pc:spChg chg="del">
          <ac:chgData name="Sangram Singh" userId="S::sangram.singh01@edu.sait.ca::543c0190-e559-43e0-9b24-fcf77e7e29ce" providerId="AD" clId="Web-{444A74C9-1F39-4931-A4AA-18DC6BA6F896}" dt="2023-11-06T04:20:00.666" v="328"/>
          <ac:spMkLst>
            <pc:docMk/>
            <pc:sldMk cId="774261801" sldId="292"/>
            <ac:spMk id="9" creationId="{D4771268-CB57-404A-9271-370EB28F6090}"/>
          </ac:spMkLst>
        </pc:spChg>
        <pc:spChg chg="add">
          <ac:chgData name="Sangram Singh" userId="S::sangram.singh01@edu.sait.ca::543c0190-e559-43e0-9b24-fcf77e7e29ce" providerId="AD" clId="Web-{444A74C9-1F39-4931-A4AA-18DC6BA6F896}" dt="2023-11-06T04:20:00.666" v="328"/>
          <ac:spMkLst>
            <pc:docMk/>
            <pc:sldMk cId="774261801" sldId="292"/>
            <ac:spMk id="14" creationId="{D4771268-CB57-404A-9271-370EB28F6090}"/>
          </ac:spMkLst>
        </pc:spChg>
        <pc:graphicFrameChg chg="mod modGraphic">
          <ac:chgData name="Sangram Singh" userId="S::sangram.singh01@edu.sait.ca::543c0190-e559-43e0-9b24-fcf77e7e29ce" providerId="AD" clId="Web-{444A74C9-1F39-4931-A4AA-18DC6BA6F896}" dt="2023-11-06T04:21:11.542" v="334"/>
          <ac:graphicFrameMkLst>
            <pc:docMk/>
            <pc:sldMk cId="774261801" sldId="292"/>
            <ac:graphicFrameMk id="4" creationId="{C48ABC1F-6783-487B-9697-85592748E7C9}"/>
          </ac:graphicFrameMkLst>
        </pc:graphicFrameChg>
      </pc:sldChg>
      <pc:sldChg chg="modSp">
        <pc:chgData name="Sangram Singh" userId="S::sangram.singh01@edu.sait.ca::543c0190-e559-43e0-9b24-fcf77e7e29ce" providerId="AD" clId="Web-{444A74C9-1F39-4931-A4AA-18DC6BA6F896}" dt="2023-11-07T01:50:10.419" v="756"/>
        <pc:sldMkLst>
          <pc:docMk/>
          <pc:sldMk cId="64293689" sldId="297"/>
        </pc:sldMkLst>
        <pc:graphicFrameChg chg="mod modGraphic">
          <ac:chgData name="Sangram Singh" userId="S::sangram.singh01@edu.sait.ca::543c0190-e559-43e0-9b24-fcf77e7e29ce" providerId="AD" clId="Web-{444A74C9-1F39-4931-A4AA-18DC6BA6F896}" dt="2023-11-07T01:50:10.419" v="756"/>
          <ac:graphicFrameMkLst>
            <pc:docMk/>
            <pc:sldMk cId="64293689" sldId="297"/>
            <ac:graphicFrameMk id="6" creationId="{DA733954-731A-4E94-99F4-DD1402118A33}"/>
          </ac:graphicFrameMkLst>
        </pc:graphicFrameChg>
      </pc:sldChg>
      <pc:sldChg chg="addSp delSp modSp">
        <pc:chgData name="Sangram Singh" userId="S::sangram.singh01@edu.sait.ca::543c0190-e559-43e0-9b24-fcf77e7e29ce" providerId="AD" clId="Web-{444A74C9-1F39-4931-A4AA-18DC6BA6F896}" dt="2023-11-06T04:08:48.520" v="23"/>
        <pc:sldMkLst>
          <pc:docMk/>
          <pc:sldMk cId="3558917763" sldId="298"/>
        </pc:sldMkLst>
        <pc:spChg chg="mod">
          <ac:chgData name="Sangram Singh" userId="S::sangram.singh01@edu.sait.ca::543c0190-e559-43e0-9b24-fcf77e7e29ce" providerId="AD" clId="Web-{444A74C9-1F39-4931-A4AA-18DC6BA6F896}" dt="2023-11-06T04:07:28.019" v="7"/>
          <ac:spMkLst>
            <pc:docMk/>
            <pc:sldMk cId="3558917763" sldId="298"/>
            <ac:spMk id="2" creationId="{DCC61D42-1959-423D-AB28-29C40C3D8FEC}"/>
          </ac:spMkLst>
        </pc:spChg>
        <pc:spChg chg="mod">
          <ac:chgData name="Sangram Singh" userId="S::sangram.singh01@edu.sait.ca::543c0190-e559-43e0-9b24-fcf77e7e29ce" providerId="AD" clId="Web-{444A74C9-1F39-4931-A4AA-18DC6BA6F896}" dt="2023-11-06T04:07:28.019" v="7"/>
          <ac:spMkLst>
            <pc:docMk/>
            <pc:sldMk cId="3558917763" sldId="298"/>
            <ac:spMk id="3" creationId="{5F4A40FE-65E1-9824-596E-5D007E21FBA1}"/>
          </ac:spMkLst>
        </pc:spChg>
        <pc:spChg chg="add del">
          <ac:chgData name="Sangram Singh" userId="S::sangram.singh01@edu.sait.ca::543c0190-e559-43e0-9b24-fcf77e7e29ce" providerId="AD" clId="Web-{444A74C9-1F39-4931-A4AA-18DC6BA6F896}" dt="2023-11-06T04:07:28.019" v="7"/>
          <ac:spMkLst>
            <pc:docMk/>
            <pc:sldMk cId="3558917763" sldId="298"/>
            <ac:spMk id="8" creationId="{B775CD93-9DF2-48CB-9F57-1BCA9A46C7FA}"/>
          </ac:spMkLst>
        </pc:spChg>
        <pc:spChg chg="add del">
          <ac:chgData name="Sangram Singh" userId="S::sangram.singh01@edu.sait.ca::543c0190-e559-43e0-9b24-fcf77e7e29ce" providerId="AD" clId="Web-{444A74C9-1F39-4931-A4AA-18DC6BA6F896}" dt="2023-11-06T04:07:28.019" v="7"/>
          <ac:spMkLst>
            <pc:docMk/>
            <pc:sldMk cId="3558917763" sldId="298"/>
            <ac:spMk id="10" creationId="{6166C6D1-23AC-49C4-BA07-238E4E9F8CEB}"/>
          </ac:spMkLst>
        </pc:spChg>
        <pc:spChg chg="add del">
          <ac:chgData name="Sangram Singh" userId="S::sangram.singh01@edu.sait.ca::543c0190-e559-43e0-9b24-fcf77e7e29ce" providerId="AD" clId="Web-{444A74C9-1F39-4931-A4AA-18DC6BA6F896}" dt="2023-11-06T04:07:28.019" v="7"/>
          <ac:spMkLst>
            <pc:docMk/>
            <pc:sldMk cId="3558917763" sldId="298"/>
            <ac:spMk id="12" creationId="{E186B68C-84BC-4A6E-99D1-EE87483C1349}"/>
          </ac:spMkLst>
        </pc:spChg>
        <pc:spChg chg="add del">
          <ac:chgData name="Sangram Singh" userId="S::sangram.singh01@edu.sait.ca::543c0190-e559-43e0-9b24-fcf77e7e29ce" providerId="AD" clId="Web-{444A74C9-1F39-4931-A4AA-18DC6BA6F896}" dt="2023-11-06T04:07:28.019" v="7"/>
          <ac:spMkLst>
            <pc:docMk/>
            <pc:sldMk cId="3558917763" sldId="298"/>
            <ac:spMk id="14" creationId="{1C091803-41C2-48E0-9228-5148460C7479}"/>
          </ac:spMkLst>
        </pc:spChg>
        <pc:spChg chg="add del">
          <ac:chgData name="Sangram Singh" userId="S::sangram.singh01@edu.sait.ca::543c0190-e559-43e0-9b24-fcf77e7e29ce" providerId="AD" clId="Web-{444A74C9-1F39-4931-A4AA-18DC6BA6F896}" dt="2023-11-06T04:07:21.175" v="5"/>
          <ac:spMkLst>
            <pc:docMk/>
            <pc:sldMk cId="3558917763" sldId="298"/>
            <ac:spMk id="19" creationId="{1A95671B-3CC6-4792-9114-B74FAEA224E6}"/>
          </ac:spMkLst>
        </pc:spChg>
        <pc:spChg chg="add del">
          <ac:chgData name="Sangram Singh" userId="S::sangram.singh01@edu.sait.ca::543c0190-e559-43e0-9b24-fcf77e7e29ce" providerId="AD" clId="Web-{444A74C9-1F39-4931-A4AA-18DC6BA6F896}" dt="2023-11-06T04:07:28.019" v="7"/>
          <ac:spMkLst>
            <pc:docMk/>
            <pc:sldMk cId="3558917763" sldId="298"/>
            <ac:spMk id="21" creationId="{1A95671B-3CC6-4792-9114-B74FAEA224E6}"/>
          </ac:spMkLst>
        </pc:spChg>
        <pc:graphicFrameChg chg="mod ord modGraphic">
          <ac:chgData name="Sangram Singh" userId="S::sangram.singh01@edu.sait.ca::543c0190-e559-43e0-9b24-fcf77e7e29ce" providerId="AD" clId="Web-{444A74C9-1F39-4931-A4AA-18DC6BA6F896}" dt="2023-11-06T04:08:48.520" v="23"/>
          <ac:graphicFrameMkLst>
            <pc:docMk/>
            <pc:sldMk cId="3558917763" sldId="298"/>
            <ac:graphicFrameMk id="6" creationId="{DA733954-731A-4E94-99F4-DD1402118A33}"/>
          </ac:graphicFrameMkLst>
        </pc:graphicFrameChg>
      </pc:sldChg>
    </pc:docChg>
  </pc:docChgLst>
  <pc:docChgLst>
    <pc:chgData name="Saymon Acharya" userId="S::saymon.acharya@edu.sait.ca::8f3606fc-5018-43a3-aae3-ba19c7eaef46" providerId="AD" clId="Web-{3FACD1C9-F811-4FD4-A5D1-82CBF2F902FA}"/>
    <pc:docChg chg="modSld">
      <pc:chgData name="Saymon Acharya" userId="S::saymon.acharya@edu.sait.ca::8f3606fc-5018-43a3-aae3-ba19c7eaef46" providerId="AD" clId="Web-{3FACD1C9-F811-4FD4-A5D1-82CBF2F902FA}" dt="2023-12-12T16:21:23.750" v="21"/>
      <pc:docMkLst>
        <pc:docMk/>
      </pc:docMkLst>
      <pc:sldChg chg="modSp">
        <pc:chgData name="Saymon Acharya" userId="S::saymon.acharya@edu.sait.ca::8f3606fc-5018-43a3-aae3-ba19c7eaef46" providerId="AD" clId="Web-{3FACD1C9-F811-4FD4-A5D1-82CBF2F902FA}" dt="2023-12-12T16:21:23.750" v="21"/>
        <pc:sldMkLst>
          <pc:docMk/>
          <pc:sldMk cId="3911118961" sldId="300"/>
        </pc:sldMkLst>
        <pc:graphicFrameChg chg="mod modGraphic">
          <ac:chgData name="Saymon Acharya" userId="S::saymon.acharya@edu.sait.ca::8f3606fc-5018-43a3-aae3-ba19c7eaef46" providerId="AD" clId="Web-{3FACD1C9-F811-4FD4-A5D1-82CBF2F902FA}" dt="2023-12-12T16:21:23.750" v="21"/>
          <ac:graphicFrameMkLst>
            <pc:docMk/>
            <pc:sldMk cId="3911118961" sldId="300"/>
            <ac:graphicFrameMk id="6" creationId="{DA733954-731A-4E94-99F4-DD1402118A33}"/>
          </ac:graphicFrameMkLst>
        </pc:graphicFrameChg>
      </pc:sldChg>
    </pc:docChg>
  </pc:docChgLst>
  <pc:docChgLst>
    <pc:chgData name="Priya ." userId="S::priya@edu.sait.ca::537299a3-ffdf-4c71-a40c-fdeda4da090b" providerId="AD" clId="Web-{1F9B9594-ECF3-4F7B-86DF-A879672F6FB0}"/>
    <pc:docChg chg="modSld sldOrd">
      <pc:chgData name="Priya ." userId="S::priya@edu.sait.ca::537299a3-ffdf-4c71-a40c-fdeda4da090b" providerId="AD" clId="Web-{1F9B9594-ECF3-4F7B-86DF-A879672F6FB0}" dt="2023-11-05T04:15:13.753" v="228" actId="20577"/>
      <pc:docMkLst>
        <pc:docMk/>
      </pc:docMkLst>
      <pc:sldChg chg="addSp modSp ord">
        <pc:chgData name="Priya ." userId="S::priya@edu.sait.ca::537299a3-ffdf-4c71-a40c-fdeda4da090b" providerId="AD" clId="Web-{1F9B9594-ECF3-4F7B-86DF-A879672F6FB0}" dt="2023-11-05T04:15:13.753" v="228" actId="20577"/>
        <pc:sldMkLst>
          <pc:docMk/>
          <pc:sldMk cId="3589654850" sldId="259"/>
        </pc:sldMkLst>
        <pc:spChg chg="add mod">
          <ac:chgData name="Priya ." userId="S::priya@edu.sait.ca::537299a3-ffdf-4c71-a40c-fdeda4da090b" providerId="AD" clId="Web-{1F9B9594-ECF3-4F7B-86DF-A879672F6FB0}" dt="2023-11-05T04:15:13.753" v="228" actId="20577"/>
          <ac:spMkLst>
            <pc:docMk/>
            <pc:sldMk cId="3589654850" sldId="259"/>
            <ac:spMk id="4" creationId="{957E172D-549F-045B-AFE4-017A587BD845}"/>
          </ac:spMkLst>
        </pc:spChg>
      </pc:sldChg>
      <pc:sldChg chg="modSp ord">
        <pc:chgData name="Priya ." userId="S::priya@edu.sait.ca::537299a3-ffdf-4c71-a40c-fdeda4da090b" providerId="AD" clId="Web-{1F9B9594-ECF3-4F7B-86DF-A879672F6FB0}" dt="2023-11-05T04:11:31.391" v="220"/>
        <pc:sldMkLst>
          <pc:docMk/>
          <pc:sldMk cId="774261801" sldId="292"/>
        </pc:sldMkLst>
        <pc:graphicFrameChg chg="mod modGraphic">
          <ac:chgData name="Priya ." userId="S::priya@edu.sait.ca::537299a3-ffdf-4c71-a40c-fdeda4da090b" providerId="AD" clId="Web-{1F9B9594-ECF3-4F7B-86DF-A879672F6FB0}" dt="2023-11-05T04:11:31.391" v="220"/>
          <ac:graphicFrameMkLst>
            <pc:docMk/>
            <pc:sldMk cId="774261801" sldId="292"/>
            <ac:graphicFrameMk id="4" creationId="{C48ABC1F-6783-487B-9697-85592748E7C9}"/>
          </ac:graphicFrameMkLst>
        </pc:graphicFrameChg>
      </pc:sldChg>
      <pc:sldChg chg="modSp ord">
        <pc:chgData name="Priya ." userId="S::priya@edu.sait.ca::537299a3-ffdf-4c71-a40c-fdeda4da090b" providerId="AD" clId="Web-{1F9B9594-ECF3-4F7B-86DF-A879672F6FB0}" dt="2023-11-05T04:09:28.029" v="207"/>
        <pc:sldMkLst>
          <pc:docMk/>
          <pc:sldMk cId="1924877924" sldId="295"/>
        </pc:sldMkLst>
        <pc:graphicFrameChg chg="mod modGraphic">
          <ac:chgData name="Priya ." userId="S::priya@edu.sait.ca::537299a3-ffdf-4c71-a40c-fdeda4da090b" providerId="AD" clId="Web-{1F9B9594-ECF3-4F7B-86DF-A879672F6FB0}" dt="2023-11-05T03:55:56.109" v="140"/>
          <ac:graphicFrameMkLst>
            <pc:docMk/>
            <pc:sldMk cId="1924877924" sldId="295"/>
            <ac:graphicFrameMk id="6" creationId="{DA733954-731A-4E94-99F4-DD1402118A33}"/>
          </ac:graphicFrameMkLst>
        </pc:graphicFrameChg>
      </pc:sldChg>
      <pc:sldChg chg="modSp ord">
        <pc:chgData name="Priya ." userId="S::priya@edu.sait.ca::537299a3-ffdf-4c71-a40c-fdeda4da090b" providerId="AD" clId="Web-{1F9B9594-ECF3-4F7B-86DF-A879672F6FB0}" dt="2023-11-05T04:03:21.962" v="184"/>
        <pc:sldMkLst>
          <pc:docMk/>
          <pc:sldMk cId="30187245" sldId="296"/>
        </pc:sldMkLst>
        <pc:graphicFrameChg chg="mod modGraphic">
          <ac:chgData name="Priya ." userId="S::priya@edu.sait.ca::537299a3-ffdf-4c71-a40c-fdeda4da090b" providerId="AD" clId="Web-{1F9B9594-ECF3-4F7B-86DF-A879672F6FB0}" dt="2023-11-05T03:36:17.061" v="64"/>
          <ac:graphicFrameMkLst>
            <pc:docMk/>
            <pc:sldMk cId="30187245" sldId="296"/>
            <ac:graphicFrameMk id="6" creationId="{DA733954-731A-4E94-99F4-DD1402118A33}"/>
          </ac:graphicFrameMkLst>
        </pc:graphicFrameChg>
      </pc:sldChg>
      <pc:sldChg chg="ord">
        <pc:chgData name="Priya ." userId="S::priya@edu.sait.ca::537299a3-ffdf-4c71-a40c-fdeda4da090b" providerId="AD" clId="Web-{1F9B9594-ECF3-4F7B-86DF-A879672F6FB0}" dt="2023-11-05T03:31:14.616" v="3"/>
        <pc:sldMkLst>
          <pc:docMk/>
          <pc:sldMk cId="64293689" sldId="297"/>
        </pc:sldMkLst>
      </pc:sldChg>
      <pc:sldChg chg="modSp ord">
        <pc:chgData name="Priya ." userId="S::priya@edu.sait.ca::537299a3-ffdf-4c71-a40c-fdeda4da090b" providerId="AD" clId="Web-{1F9B9594-ECF3-4F7B-86DF-A879672F6FB0}" dt="2023-11-05T04:05:27.807" v="195"/>
        <pc:sldMkLst>
          <pc:docMk/>
          <pc:sldMk cId="3558917763" sldId="298"/>
        </pc:sldMkLst>
        <pc:graphicFrameChg chg="mod modGraphic">
          <ac:chgData name="Priya ." userId="S::priya@edu.sait.ca::537299a3-ffdf-4c71-a40c-fdeda4da090b" providerId="AD" clId="Web-{1F9B9594-ECF3-4F7B-86DF-A879672F6FB0}" dt="2023-11-05T03:45:40.084" v="86"/>
          <ac:graphicFrameMkLst>
            <pc:docMk/>
            <pc:sldMk cId="3558917763" sldId="298"/>
            <ac:graphicFrameMk id="6" creationId="{DA733954-731A-4E94-99F4-DD1402118A33}"/>
          </ac:graphicFrameMkLst>
        </pc:graphicFrameChg>
      </pc:sldChg>
      <pc:sldChg chg="ord">
        <pc:chgData name="Priya ." userId="S::priya@edu.sait.ca::537299a3-ffdf-4c71-a40c-fdeda4da090b" providerId="AD" clId="Web-{1F9B9594-ECF3-4F7B-86DF-A879672F6FB0}" dt="2023-11-05T04:02:37.789" v="174"/>
        <pc:sldMkLst>
          <pc:docMk/>
          <pc:sldMk cId="1885209912" sldId="299"/>
        </pc:sldMkLst>
      </pc:sldChg>
      <pc:sldChg chg="addSp modSp ord">
        <pc:chgData name="Priya ." userId="S::priya@edu.sait.ca::537299a3-ffdf-4c71-a40c-fdeda4da090b" providerId="AD" clId="Web-{1F9B9594-ECF3-4F7B-86DF-A879672F6FB0}" dt="2023-11-05T03:52:53.200" v="116"/>
        <pc:sldMkLst>
          <pc:docMk/>
          <pc:sldMk cId="3911118961" sldId="300"/>
        </pc:sldMkLst>
        <pc:spChg chg="add mod">
          <ac:chgData name="Priya ." userId="S::priya@edu.sait.ca::537299a3-ffdf-4c71-a40c-fdeda4da090b" providerId="AD" clId="Web-{1F9B9594-ECF3-4F7B-86DF-A879672F6FB0}" dt="2023-11-05T03:48:39.852" v="105" actId="20577"/>
          <ac:spMkLst>
            <pc:docMk/>
            <pc:sldMk cId="3911118961" sldId="300"/>
            <ac:spMk id="3" creationId="{C88C8CD7-62AC-EFB0-011C-DC840C2D9226}"/>
          </ac:spMkLst>
        </pc:spChg>
        <pc:graphicFrameChg chg="mod modGraphic">
          <ac:chgData name="Priya ." userId="S::priya@edu.sait.ca::537299a3-ffdf-4c71-a40c-fdeda4da090b" providerId="AD" clId="Web-{1F9B9594-ECF3-4F7B-86DF-A879672F6FB0}" dt="2023-11-05T03:52:53.200" v="116"/>
          <ac:graphicFrameMkLst>
            <pc:docMk/>
            <pc:sldMk cId="3911118961" sldId="300"/>
            <ac:graphicFrameMk id="6" creationId="{DA733954-731A-4E94-99F4-DD1402118A33}"/>
          </ac:graphicFrameMkLst>
        </pc:graphicFrameChg>
      </pc:sldChg>
    </pc:docChg>
  </pc:docChgLst>
  <pc:docChgLst>
    <pc:chgData name="Saymon Acharya" userId="S::saymon.acharya@edu.sait.ca::8f3606fc-5018-43a3-aae3-ba19c7eaef46" providerId="AD" clId="Web-{D69985AD-5C54-45E9-B51C-130A8C87622D}"/>
    <pc:docChg chg="modSld sldOrd">
      <pc:chgData name="Saymon Acharya" userId="S::saymon.acharya@edu.sait.ca::8f3606fc-5018-43a3-aae3-ba19c7eaef46" providerId="AD" clId="Web-{D69985AD-5C54-45E9-B51C-130A8C87622D}" dt="2023-11-07T03:52:23.964" v="474"/>
      <pc:docMkLst>
        <pc:docMk/>
      </pc:docMkLst>
      <pc:sldChg chg="addSp delSp modSp ord">
        <pc:chgData name="Saymon Acharya" userId="S::saymon.acharya@edu.sait.ca::8f3606fc-5018-43a3-aae3-ba19c7eaef46" providerId="AD" clId="Web-{D69985AD-5C54-45E9-B51C-130A8C87622D}" dt="2023-11-07T03:49:18.135" v="468" actId="1076"/>
        <pc:sldMkLst>
          <pc:docMk/>
          <pc:sldMk cId="2566811918" sldId="271"/>
        </pc:sldMkLst>
        <pc:spChg chg="mod">
          <ac:chgData name="Saymon Acharya" userId="S::saymon.acharya@edu.sait.ca::8f3606fc-5018-43a3-aae3-ba19c7eaef46" providerId="AD" clId="Web-{D69985AD-5C54-45E9-B51C-130A8C87622D}" dt="2023-11-07T03:23:56.859" v="439" actId="20577"/>
          <ac:spMkLst>
            <pc:docMk/>
            <pc:sldMk cId="2566811918" sldId="271"/>
            <ac:spMk id="10" creationId="{5566666D-F224-4992-8984-7CD1C4E3B681}"/>
          </ac:spMkLst>
        </pc:spChg>
        <pc:spChg chg="mod">
          <ac:chgData name="Saymon Acharya" userId="S::saymon.acharya@edu.sait.ca::8f3606fc-5018-43a3-aae3-ba19c7eaef46" providerId="AD" clId="Web-{D69985AD-5C54-45E9-B51C-130A8C87622D}" dt="2023-11-07T03:24:00.781" v="440" actId="20577"/>
          <ac:spMkLst>
            <pc:docMk/>
            <pc:sldMk cId="2566811918" sldId="271"/>
            <ac:spMk id="11" creationId="{89646E18-B419-40AF-A461-C59BB785195F}"/>
          </ac:spMkLst>
        </pc:spChg>
        <pc:spChg chg="mod">
          <ac:chgData name="Saymon Acharya" userId="S::saymon.acharya@edu.sait.ca::8f3606fc-5018-43a3-aae3-ba19c7eaef46" providerId="AD" clId="Web-{D69985AD-5C54-45E9-B51C-130A8C87622D}" dt="2023-11-07T03:24:05.859" v="441" actId="20577"/>
          <ac:spMkLst>
            <pc:docMk/>
            <pc:sldMk cId="2566811918" sldId="271"/>
            <ac:spMk id="12" creationId="{F0DA1D2D-14BF-4B02-929A-EA7B42374380}"/>
          </ac:spMkLst>
        </pc:spChg>
        <pc:spChg chg="mod">
          <ac:chgData name="Saymon Acharya" userId="S::saymon.acharya@edu.sait.ca::8f3606fc-5018-43a3-aae3-ba19c7eaef46" providerId="AD" clId="Web-{D69985AD-5C54-45E9-B51C-130A8C87622D}" dt="2023-11-07T03:24:22.312" v="444" actId="14100"/>
          <ac:spMkLst>
            <pc:docMk/>
            <pc:sldMk cId="2566811918" sldId="271"/>
            <ac:spMk id="13" creationId="{6F57192F-DEFC-446B-896A-86F5E53C7B70}"/>
          </ac:spMkLst>
        </pc:spChg>
        <pc:spChg chg="del mod">
          <ac:chgData name="Saymon Acharya" userId="S::saymon.acharya@edu.sait.ca::8f3606fc-5018-43a3-aae3-ba19c7eaef46" providerId="AD" clId="Web-{D69985AD-5C54-45E9-B51C-130A8C87622D}" dt="2023-11-07T03:15:46.840" v="211"/>
          <ac:spMkLst>
            <pc:docMk/>
            <pc:sldMk cId="2566811918" sldId="271"/>
            <ac:spMk id="14" creationId="{D9C8DBB4-4B92-4577-86D3-C26BBEDACA79}"/>
          </ac:spMkLst>
        </pc:spChg>
        <pc:spChg chg="mod">
          <ac:chgData name="Saymon Acharya" userId="S::saymon.acharya@edu.sait.ca::8f3606fc-5018-43a3-aae3-ba19c7eaef46" providerId="AD" clId="Web-{D69985AD-5C54-45E9-B51C-130A8C87622D}" dt="2023-11-07T03:24:10.671" v="442" actId="20577"/>
          <ac:spMkLst>
            <pc:docMk/>
            <pc:sldMk cId="2566811918" sldId="271"/>
            <ac:spMk id="20" creationId="{584E8BB2-82DB-4F42-85A3-036C0802AA26}"/>
          </ac:spMkLst>
        </pc:spChg>
        <pc:grpChg chg="mod">
          <ac:chgData name="Saymon Acharya" userId="S::saymon.acharya@edu.sait.ca::8f3606fc-5018-43a3-aae3-ba19c7eaef46" providerId="AD" clId="Web-{D69985AD-5C54-45E9-B51C-130A8C87622D}" dt="2023-11-07T03:25:01.906" v="450" actId="1076"/>
          <ac:grpSpMkLst>
            <pc:docMk/>
            <pc:sldMk cId="2566811918" sldId="271"/>
            <ac:grpSpMk id="8" creationId="{763B9FDB-E241-4639-84B6-029BD9E8112E}"/>
          </ac:grpSpMkLst>
        </pc:grpChg>
        <pc:graphicFrameChg chg="add del mod">
          <ac:chgData name="Saymon Acharya" userId="S::saymon.acharya@edu.sait.ca::8f3606fc-5018-43a3-aae3-ba19c7eaef46" providerId="AD" clId="Web-{D69985AD-5C54-45E9-B51C-130A8C87622D}" dt="2023-11-07T03:22:21.796" v="414"/>
          <ac:graphicFrameMkLst>
            <pc:docMk/>
            <pc:sldMk cId="2566811918" sldId="271"/>
            <ac:graphicFrameMk id="4" creationId="{CB713DC6-E486-0D33-D7E2-D40D195F2D68}"/>
          </ac:graphicFrameMkLst>
        </pc:graphicFrameChg>
        <pc:cxnChg chg="add mod">
          <ac:chgData name="Saymon Acharya" userId="S::saymon.acharya@edu.sait.ca::8f3606fc-5018-43a3-aae3-ba19c7eaef46" providerId="AD" clId="Web-{D69985AD-5C54-45E9-B51C-130A8C87622D}" dt="2023-11-07T03:25:34.031" v="456" actId="14100"/>
          <ac:cxnSpMkLst>
            <pc:docMk/>
            <pc:sldMk cId="2566811918" sldId="271"/>
            <ac:cxnSpMk id="6" creationId="{0A1AF1BC-B2B4-B12D-3FFB-DA80F701F366}"/>
          </ac:cxnSpMkLst>
        </pc:cxnChg>
        <pc:cxnChg chg="mod">
          <ac:chgData name="Saymon Acharya" userId="S::saymon.acharya@edu.sait.ca::8f3606fc-5018-43a3-aae3-ba19c7eaef46" providerId="AD" clId="Web-{D69985AD-5C54-45E9-B51C-130A8C87622D}" dt="2023-11-07T03:49:18.135" v="468" actId="1076"/>
          <ac:cxnSpMkLst>
            <pc:docMk/>
            <pc:sldMk cId="2566811918" sldId="271"/>
            <ac:cxnSpMk id="15" creationId="{ED2A53BF-BBB1-49E4-93B7-B948AD7ECB12}"/>
          </ac:cxnSpMkLst>
        </pc:cxnChg>
        <pc:cxnChg chg="mod">
          <ac:chgData name="Saymon Acharya" userId="S::saymon.acharya@edu.sait.ca::8f3606fc-5018-43a3-aae3-ba19c7eaef46" providerId="AD" clId="Web-{D69985AD-5C54-45E9-B51C-130A8C87622D}" dt="2023-11-07T03:24:41.312" v="445" actId="14100"/>
          <ac:cxnSpMkLst>
            <pc:docMk/>
            <pc:sldMk cId="2566811918" sldId="271"/>
            <ac:cxnSpMk id="16" creationId="{EFC03878-3174-4DD5-A864-4234779734F2}"/>
          </ac:cxnSpMkLst>
        </pc:cxnChg>
        <pc:cxnChg chg="mod">
          <ac:chgData name="Saymon Acharya" userId="S::saymon.acharya@edu.sait.ca::8f3606fc-5018-43a3-aae3-ba19c7eaef46" providerId="AD" clId="Web-{D69985AD-5C54-45E9-B51C-130A8C87622D}" dt="2023-11-07T03:25:16.453" v="453" actId="1076"/>
          <ac:cxnSpMkLst>
            <pc:docMk/>
            <pc:sldMk cId="2566811918" sldId="271"/>
            <ac:cxnSpMk id="17" creationId="{F28DF4AB-19C3-4BA4-B2CB-E4911908EAAD}"/>
          </ac:cxnSpMkLst>
        </pc:cxnChg>
        <pc:cxnChg chg="del">
          <ac:chgData name="Saymon Acharya" userId="S::saymon.acharya@edu.sait.ca::8f3606fc-5018-43a3-aae3-ba19c7eaef46" providerId="AD" clId="Web-{D69985AD-5C54-45E9-B51C-130A8C87622D}" dt="2023-11-07T03:15:50.402" v="212"/>
          <ac:cxnSpMkLst>
            <pc:docMk/>
            <pc:sldMk cId="2566811918" sldId="271"/>
            <ac:cxnSpMk id="18" creationId="{9B1438F1-A603-4A6F-A4A5-E19AAC222C0C}"/>
          </ac:cxnSpMkLst>
        </pc:cxnChg>
        <pc:cxnChg chg="del">
          <ac:chgData name="Saymon Acharya" userId="S::saymon.acharya@edu.sait.ca::8f3606fc-5018-43a3-aae3-ba19c7eaef46" providerId="AD" clId="Web-{D69985AD-5C54-45E9-B51C-130A8C87622D}" dt="2023-11-07T03:15:53.777" v="213"/>
          <ac:cxnSpMkLst>
            <pc:docMk/>
            <pc:sldMk cId="2566811918" sldId="271"/>
            <ac:cxnSpMk id="19" creationId="{3F8DDC57-0C74-4AB7-BC13-0BF211EC4988}"/>
          </ac:cxnSpMkLst>
        </pc:cxnChg>
        <pc:cxnChg chg="mod">
          <ac:chgData name="Saymon Acharya" userId="S::saymon.acharya@edu.sait.ca::8f3606fc-5018-43a3-aae3-ba19c7eaef46" providerId="AD" clId="Web-{D69985AD-5C54-45E9-B51C-130A8C87622D}" dt="2023-11-07T03:17:32.622" v="307" actId="1076"/>
          <ac:cxnSpMkLst>
            <pc:docMk/>
            <pc:sldMk cId="2566811918" sldId="271"/>
            <ac:cxnSpMk id="21" creationId="{CBBBB353-6096-4AEE-BA02-FABC28AC161C}"/>
          </ac:cxnSpMkLst>
        </pc:cxnChg>
      </pc:sldChg>
      <pc:sldChg chg="ord">
        <pc:chgData name="Saymon Acharya" userId="S::saymon.acharya@edu.sait.ca::8f3606fc-5018-43a3-aae3-ba19c7eaef46" providerId="AD" clId="Web-{D69985AD-5C54-45E9-B51C-130A8C87622D}" dt="2023-11-07T03:05:56.445" v="38"/>
        <pc:sldMkLst>
          <pc:docMk/>
          <pc:sldMk cId="774261801" sldId="292"/>
        </pc:sldMkLst>
      </pc:sldChg>
      <pc:sldChg chg="ord">
        <pc:chgData name="Saymon Acharya" userId="S::saymon.acharya@edu.sait.ca::8f3606fc-5018-43a3-aae3-ba19c7eaef46" providerId="AD" clId="Web-{D69985AD-5C54-45E9-B51C-130A8C87622D}" dt="2023-11-07T03:05:31.523" v="35"/>
        <pc:sldMkLst>
          <pc:docMk/>
          <pc:sldMk cId="3325494310" sldId="294"/>
        </pc:sldMkLst>
      </pc:sldChg>
      <pc:sldChg chg="modSp">
        <pc:chgData name="Saymon Acharya" userId="S::saymon.acharya@edu.sait.ca::8f3606fc-5018-43a3-aae3-ba19c7eaef46" providerId="AD" clId="Web-{D69985AD-5C54-45E9-B51C-130A8C87622D}" dt="2023-11-07T03:35:53.833" v="465"/>
        <pc:sldMkLst>
          <pc:docMk/>
          <pc:sldMk cId="1924877924" sldId="295"/>
        </pc:sldMkLst>
        <pc:graphicFrameChg chg="mod modGraphic">
          <ac:chgData name="Saymon Acharya" userId="S::saymon.acharya@edu.sait.ca::8f3606fc-5018-43a3-aae3-ba19c7eaef46" providerId="AD" clId="Web-{D69985AD-5C54-45E9-B51C-130A8C87622D}" dt="2023-11-07T03:35:53.833" v="465"/>
          <ac:graphicFrameMkLst>
            <pc:docMk/>
            <pc:sldMk cId="1924877924" sldId="295"/>
            <ac:graphicFrameMk id="6" creationId="{DA733954-731A-4E94-99F4-DD1402118A33}"/>
          </ac:graphicFrameMkLst>
        </pc:graphicFrameChg>
      </pc:sldChg>
      <pc:sldChg chg="modSp">
        <pc:chgData name="Saymon Acharya" userId="S::saymon.acharya@edu.sait.ca::8f3606fc-5018-43a3-aae3-ba19c7eaef46" providerId="AD" clId="Web-{D69985AD-5C54-45E9-B51C-130A8C87622D}" dt="2023-11-07T03:52:23.964" v="474"/>
        <pc:sldMkLst>
          <pc:docMk/>
          <pc:sldMk cId="64293689" sldId="297"/>
        </pc:sldMkLst>
        <pc:graphicFrameChg chg="mod modGraphic">
          <ac:chgData name="Saymon Acharya" userId="S::saymon.acharya@edu.sait.ca::8f3606fc-5018-43a3-aae3-ba19c7eaef46" providerId="AD" clId="Web-{D69985AD-5C54-45E9-B51C-130A8C87622D}" dt="2023-11-07T03:52:23.964" v="474"/>
          <ac:graphicFrameMkLst>
            <pc:docMk/>
            <pc:sldMk cId="64293689" sldId="297"/>
            <ac:graphicFrameMk id="6" creationId="{DA733954-731A-4E94-99F4-DD1402118A33}"/>
          </ac:graphicFrameMkLst>
        </pc:graphicFrameChg>
      </pc:sldChg>
      <pc:sldChg chg="ord">
        <pc:chgData name="Saymon Acharya" userId="S::saymon.acharya@edu.sait.ca::8f3606fc-5018-43a3-aae3-ba19c7eaef46" providerId="AD" clId="Web-{D69985AD-5C54-45E9-B51C-130A8C87622D}" dt="2023-11-07T03:05:04.961" v="33"/>
        <pc:sldMkLst>
          <pc:docMk/>
          <pc:sldMk cId="3911118961" sldId="300"/>
        </pc:sldMkLst>
      </pc:sldChg>
      <pc:sldChg chg="ord">
        <pc:chgData name="Saymon Acharya" userId="S::saymon.acharya@edu.sait.ca::8f3606fc-5018-43a3-aae3-ba19c7eaef46" providerId="AD" clId="Web-{D69985AD-5C54-45E9-B51C-130A8C87622D}" dt="2023-11-07T03:01:52.678" v="29"/>
        <pc:sldMkLst>
          <pc:docMk/>
          <pc:sldMk cId="3885243673" sldId="305"/>
        </pc:sldMkLst>
      </pc:sldChg>
      <pc:sldChg chg="ord">
        <pc:chgData name="Saymon Acharya" userId="S::saymon.acharya@edu.sait.ca::8f3606fc-5018-43a3-aae3-ba19c7eaef46" providerId="AD" clId="Web-{D69985AD-5C54-45E9-B51C-130A8C87622D}" dt="2023-11-07T03:07:05.430" v="43"/>
        <pc:sldMkLst>
          <pc:docMk/>
          <pc:sldMk cId="2594472186" sldId="306"/>
        </pc:sldMkLst>
      </pc:sldChg>
      <pc:sldChg chg="ord">
        <pc:chgData name="Saymon Acharya" userId="S::saymon.acharya@edu.sait.ca::8f3606fc-5018-43a3-aae3-ba19c7eaef46" providerId="AD" clId="Web-{D69985AD-5C54-45E9-B51C-130A8C87622D}" dt="2023-11-07T03:07:19.743" v="44"/>
        <pc:sldMkLst>
          <pc:docMk/>
          <pc:sldMk cId="1594808115" sldId="307"/>
        </pc:sldMkLst>
      </pc:sldChg>
      <pc:sldChg chg="modSp ord">
        <pc:chgData name="Saymon Acharya" userId="S::saymon.acharya@edu.sait.ca::8f3606fc-5018-43a3-aae3-ba19c7eaef46" providerId="AD" clId="Web-{D69985AD-5C54-45E9-B51C-130A8C87622D}" dt="2023-11-07T03:06:24.133" v="40"/>
        <pc:sldMkLst>
          <pc:docMk/>
          <pc:sldMk cId="2882766053" sldId="308"/>
        </pc:sldMkLst>
        <pc:spChg chg="mod">
          <ac:chgData name="Saymon Acharya" userId="S::saymon.acharya@edu.sait.ca::8f3606fc-5018-43a3-aae3-ba19c7eaef46" providerId="AD" clId="Web-{D69985AD-5C54-45E9-B51C-130A8C87622D}" dt="2023-11-07T03:01:29.631" v="28" actId="20577"/>
          <ac:spMkLst>
            <pc:docMk/>
            <pc:sldMk cId="2882766053" sldId="308"/>
            <ac:spMk id="3" creationId="{F89BA04D-9308-46A3-B4F0-CBC3E675253D}"/>
          </ac:spMkLst>
        </pc:spChg>
      </pc:sldChg>
      <pc:sldChg chg="ord">
        <pc:chgData name="Saymon Acharya" userId="S::saymon.acharya@edu.sait.ca::8f3606fc-5018-43a3-aae3-ba19c7eaef46" providerId="AD" clId="Web-{D69985AD-5C54-45E9-B51C-130A8C87622D}" dt="2023-11-07T03:06:31.289" v="41"/>
        <pc:sldMkLst>
          <pc:docMk/>
          <pc:sldMk cId="1660250131" sldId="309"/>
        </pc:sldMkLst>
      </pc:sldChg>
      <pc:sldChg chg="modSp">
        <pc:chgData name="Saymon Acharya" userId="S::saymon.acharya@edu.sait.ca::8f3606fc-5018-43a3-aae3-ba19c7eaef46" providerId="AD" clId="Web-{D69985AD-5C54-45E9-B51C-130A8C87622D}" dt="2023-11-07T03:34:43.801" v="457" actId="1076"/>
        <pc:sldMkLst>
          <pc:docMk/>
          <pc:sldMk cId="2591519783" sldId="328"/>
        </pc:sldMkLst>
        <pc:spChg chg="mod">
          <ac:chgData name="Saymon Acharya" userId="S::saymon.acharya@edu.sait.ca::8f3606fc-5018-43a3-aae3-ba19c7eaef46" providerId="AD" clId="Web-{D69985AD-5C54-45E9-B51C-130A8C87622D}" dt="2023-11-07T03:34:43.801" v="457" actId="1076"/>
          <ac:spMkLst>
            <pc:docMk/>
            <pc:sldMk cId="2591519783" sldId="328"/>
            <ac:spMk id="5" creationId="{BE679477-6224-73CD-D0B5-F5104098A09B}"/>
          </ac:spMkLst>
        </pc:spChg>
      </pc:sldChg>
      <pc:sldChg chg="modSp">
        <pc:chgData name="Saymon Acharya" userId="S::saymon.acharya@edu.sait.ca::8f3606fc-5018-43a3-aae3-ba19c7eaef46" providerId="AD" clId="Web-{D69985AD-5C54-45E9-B51C-130A8C87622D}" dt="2023-11-07T03:43:01.945" v="466" actId="1076"/>
        <pc:sldMkLst>
          <pc:docMk/>
          <pc:sldMk cId="2795414617" sldId="329"/>
        </pc:sldMkLst>
        <pc:spChg chg="mod">
          <ac:chgData name="Saymon Acharya" userId="S::saymon.acharya@edu.sait.ca::8f3606fc-5018-43a3-aae3-ba19c7eaef46" providerId="AD" clId="Web-{D69985AD-5C54-45E9-B51C-130A8C87622D}" dt="2023-11-07T03:43:01.945" v="466" actId="1076"/>
          <ac:spMkLst>
            <pc:docMk/>
            <pc:sldMk cId="2795414617" sldId="329"/>
            <ac:spMk id="12" creationId="{2B565E27-B001-A80B-6912-70C0E1097142}"/>
          </ac:spMkLst>
        </pc:spChg>
      </pc:sldChg>
    </pc:docChg>
  </pc:docChgLst>
  <pc:docChgLst>
    <pc:chgData name="Saymon Acharya" userId="S::saymon.acharya@edu.sait.ca::8f3606fc-5018-43a3-aae3-ba19c7eaef46" providerId="AD" clId="Web-{F8D47E45-08B8-448E-B1CA-8606EF5F3A1B}"/>
    <pc:docChg chg="modSld addMainMaster delMainMaster">
      <pc:chgData name="Saymon Acharya" userId="S::saymon.acharya@edu.sait.ca::8f3606fc-5018-43a3-aae3-ba19c7eaef46" providerId="AD" clId="Web-{F8D47E45-08B8-448E-B1CA-8606EF5F3A1B}" dt="2023-11-07T06:59:58.481" v="6513"/>
      <pc:docMkLst>
        <pc:docMk/>
      </pc:docMkLst>
      <pc:sldChg chg="addSp delSp modSp mod setBg modClrScheme setClrOvrMap delDesignElem modShow chgLayout">
        <pc:chgData name="Saymon Acharya" userId="S::saymon.acharya@edu.sait.ca::8f3606fc-5018-43a3-aae3-ba19c7eaef46" providerId="AD" clId="Web-{F8D47E45-08B8-448E-B1CA-8606EF5F3A1B}" dt="2023-11-07T05:35:33.241" v="917"/>
        <pc:sldMkLst>
          <pc:docMk/>
          <pc:sldMk cId="2642328867" sldId="256"/>
        </pc:sldMkLst>
        <pc:spChg chg="mod ord">
          <ac:chgData name="Saymon Acharya" userId="S::saymon.acharya@edu.sait.ca::8f3606fc-5018-43a3-aae3-ba19c7eaef46" providerId="AD" clId="Web-{F8D47E45-08B8-448E-B1CA-8606EF5F3A1B}" dt="2023-11-07T05:35:33.241" v="917"/>
          <ac:spMkLst>
            <pc:docMk/>
            <pc:sldMk cId="2642328867" sldId="256"/>
            <ac:spMk id="2" creationId="{09EFBD9F-91A1-4DAF-BFC4-2015047C6FAF}"/>
          </ac:spMkLst>
        </pc:spChg>
        <pc:spChg chg="mod">
          <ac:chgData name="Saymon Acharya" userId="S::saymon.acharya@edu.sait.ca::8f3606fc-5018-43a3-aae3-ba19c7eaef46" providerId="AD" clId="Web-{F8D47E45-08B8-448E-B1CA-8606EF5F3A1B}" dt="2023-11-07T05:35:33.241" v="917"/>
          <ac:spMkLst>
            <pc:docMk/>
            <pc:sldMk cId="2642328867" sldId="256"/>
            <ac:spMk id="3" creationId="{2B155461-1E50-4610-96D7-BD5DEDC74BED}"/>
          </ac:spMkLst>
        </pc:spChg>
        <pc:spChg chg="del">
          <ac:chgData name="Saymon Acharya" userId="S::saymon.acharya@edu.sait.ca::8f3606fc-5018-43a3-aae3-ba19c7eaef46" providerId="AD" clId="Web-{F8D47E45-08B8-448E-B1CA-8606EF5F3A1B}" dt="2023-11-07T04:51:17.799" v="5"/>
          <ac:spMkLst>
            <pc:docMk/>
            <pc:sldMk cId="2642328867" sldId="256"/>
            <ac:spMk id="9" creationId="{71B2258F-86CA-4D4D-8270-BC05FCDEBFB3}"/>
          </ac:spMkLst>
        </pc:spChg>
        <pc:spChg chg="add del">
          <ac:chgData name="Saymon Acharya" userId="S::saymon.acharya@edu.sait.ca::8f3606fc-5018-43a3-aae3-ba19c7eaef46" providerId="AD" clId="Web-{F8D47E45-08B8-448E-B1CA-8606EF5F3A1B}" dt="2023-11-07T05:35:33.241" v="917"/>
          <ac:spMkLst>
            <pc:docMk/>
            <pc:sldMk cId="2642328867" sldId="256"/>
            <ac:spMk id="14" creationId="{F13C74B1-5B17-4795-BED0-7140497B445A}"/>
          </ac:spMkLst>
        </pc:spChg>
        <pc:spChg chg="add del">
          <ac:chgData name="Saymon Acharya" userId="S::saymon.acharya@edu.sait.ca::8f3606fc-5018-43a3-aae3-ba19c7eaef46" providerId="AD" clId="Web-{F8D47E45-08B8-448E-B1CA-8606EF5F3A1B}" dt="2023-11-07T05:35:33.241" v="917"/>
          <ac:spMkLst>
            <pc:docMk/>
            <pc:sldMk cId="2642328867" sldId="256"/>
            <ac:spMk id="16" creationId="{D4974D33-8DC5-464E-8C6D-BE58F0669C17}"/>
          </ac:spMkLst>
        </pc:spChg>
        <pc:spChg chg="add del">
          <ac:chgData name="Saymon Acharya" userId="S::saymon.acharya@edu.sait.ca::8f3606fc-5018-43a3-aae3-ba19c7eaef46" providerId="AD" clId="Web-{F8D47E45-08B8-448E-B1CA-8606EF5F3A1B}" dt="2023-11-07T05:35:33.241" v="917"/>
          <ac:spMkLst>
            <pc:docMk/>
            <pc:sldMk cId="2642328867" sldId="256"/>
            <ac:spMk id="18" creationId="{04812C46-200A-4DEB-A05E-3ED6C68C2387}"/>
          </ac:spMkLst>
        </pc:spChg>
        <pc:spChg chg="add del">
          <ac:chgData name="Saymon Acharya" userId="S::saymon.acharya@edu.sait.ca::8f3606fc-5018-43a3-aae3-ba19c7eaef46" providerId="AD" clId="Web-{F8D47E45-08B8-448E-B1CA-8606EF5F3A1B}" dt="2023-11-07T05:35:33.241" v="917"/>
          <ac:spMkLst>
            <pc:docMk/>
            <pc:sldMk cId="2642328867" sldId="256"/>
            <ac:spMk id="19" creationId="{D1EA859B-E555-4109-94F3-6700E046E008}"/>
          </ac:spMkLst>
        </pc:spChg>
        <pc:spChg chg="add del">
          <ac:chgData name="Saymon Acharya" userId="S::saymon.acharya@edu.sait.ca::8f3606fc-5018-43a3-aae3-ba19c7eaef46" providerId="AD" clId="Web-{F8D47E45-08B8-448E-B1CA-8606EF5F3A1B}" dt="2023-11-07T04:52:40.440" v="49"/>
          <ac:spMkLst>
            <pc:docMk/>
            <pc:sldMk cId="2642328867" sldId="256"/>
            <ac:spMk id="21" creationId="{04812C46-200A-4DEB-A05E-3ED6C68C2387}"/>
          </ac:spMkLst>
        </pc:spChg>
        <pc:spChg chg="add del">
          <ac:chgData name="Saymon Acharya" userId="S::saymon.acharya@edu.sait.ca::8f3606fc-5018-43a3-aae3-ba19c7eaef46" providerId="AD" clId="Web-{F8D47E45-08B8-448E-B1CA-8606EF5F3A1B}" dt="2023-11-07T04:52:40.440" v="49"/>
          <ac:spMkLst>
            <pc:docMk/>
            <pc:sldMk cId="2642328867" sldId="256"/>
            <ac:spMk id="23" creationId="{D1EA859B-E555-4109-94F3-6700E046E008}"/>
          </ac:spMkLst>
        </pc:spChg>
        <pc:spChg chg="add del">
          <ac:chgData name="Saymon Acharya" userId="S::saymon.acharya@edu.sait.ca::8f3606fc-5018-43a3-aae3-ba19c7eaef46" providerId="AD" clId="Web-{F8D47E45-08B8-448E-B1CA-8606EF5F3A1B}" dt="2023-11-07T05:34:40.474" v="898"/>
          <ac:spMkLst>
            <pc:docMk/>
            <pc:sldMk cId="2642328867" sldId="256"/>
            <ac:spMk id="24" creationId="{04812C46-200A-4DEB-A05E-3ED6C68C2387}"/>
          </ac:spMkLst>
        </pc:spChg>
        <pc:spChg chg="add del">
          <ac:chgData name="Saymon Acharya" userId="S::saymon.acharya@edu.sait.ca::8f3606fc-5018-43a3-aae3-ba19c7eaef46" providerId="AD" clId="Web-{F8D47E45-08B8-448E-B1CA-8606EF5F3A1B}" dt="2023-11-07T05:34:40.474" v="898"/>
          <ac:spMkLst>
            <pc:docMk/>
            <pc:sldMk cId="2642328867" sldId="256"/>
            <ac:spMk id="26" creationId="{D1EA859B-E555-4109-94F3-6700E046E008}"/>
          </ac:spMkLst>
        </pc:spChg>
        <pc:picChg chg="mod ord">
          <ac:chgData name="Saymon Acharya" userId="S::saymon.acharya@edu.sait.ca::8f3606fc-5018-43a3-aae3-ba19c7eaef46" providerId="AD" clId="Web-{F8D47E45-08B8-448E-B1CA-8606EF5F3A1B}" dt="2023-11-07T05:35:33.241" v="917"/>
          <ac:picMkLst>
            <pc:docMk/>
            <pc:sldMk cId="2642328867" sldId="256"/>
            <ac:picMk id="5" creationId="{A70AEB26-777A-45F9-81E1-8CA71C13C53C}"/>
          </ac:picMkLst>
        </pc:picChg>
      </pc:sldChg>
      <pc:sldChg chg="addSp delSp modSp mod modClrScheme delDesignElem chgLayout">
        <pc:chgData name="Saymon Acharya" userId="S::saymon.acharya@edu.sait.ca::8f3606fc-5018-43a3-aae3-ba19c7eaef46" providerId="AD" clId="Web-{F8D47E45-08B8-448E-B1CA-8606EF5F3A1B}" dt="2023-11-07T06:24:54.654" v="4601" actId="20577"/>
        <pc:sldMkLst>
          <pc:docMk/>
          <pc:sldMk cId="2608331274" sldId="258"/>
        </pc:sldMkLst>
        <pc:spChg chg="mod ord">
          <ac:chgData name="Saymon Acharya" userId="S::saymon.acharya@edu.sait.ca::8f3606fc-5018-43a3-aae3-ba19c7eaef46" providerId="AD" clId="Web-{F8D47E45-08B8-448E-B1CA-8606EF5F3A1B}" dt="2023-11-07T06:23:54.950" v="4567" actId="20577"/>
          <ac:spMkLst>
            <pc:docMk/>
            <pc:sldMk cId="2608331274" sldId="258"/>
            <ac:spMk id="2" creationId="{15B6775E-69FA-44AD-80AF-EFF23856271D}"/>
          </ac:spMkLst>
        </pc:spChg>
        <pc:spChg chg="mod ord">
          <ac:chgData name="Saymon Acharya" userId="S::saymon.acharya@edu.sait.ca::8f3606fc-5018-43a3-aae3-ba19c7eaef46" providerId="AD" clId="Web-{F8D47E45-08B8-448E-B1CA-8606EF5F3A1B}" dt="2023-11-07T06:24:54.654" v="4601" actId="20577"/>
          <ac:spMkLst>
            <pc:docMk/>
            <pc:sldMk cId="2608331274" sldId="258"/>
            <ac:spMk id="3" creationId="{F89BA04D-9308-46A3-B4F0-CBC3E675253D}"/>
          </ac:spMkLst>
        </pc:spChg>
        <pc:spChg chg="add del">
          <ac:chgData name="Saymon Acharya" userId="S::saymon.acharya@edu.sait.ca::8f3606fc-5018-43a3-aae3-ba19c7eaef46" providerId="AD" clId="Web-{F8D47E45-08B8-448E-B1CA-8606EF5F3A1B}" dt="2023-11-07T04:55:35.053" v="58"/>
          <ac:spMkLst>
            <pc:docMk/>
            <pc:sldMk cId="2608331274" sldId="258"/>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2608331274" sldId="258"/>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2608331274" sldId="258"/>
            <ac:spMk id="12" creationId="{1C091803-41C2-48E0-9228-5148460C7479}"/>
          </ac:spMkLst>
        </pc:spChg>
      </pc:sldChg>
      <pc:sldChg chg="addSp delSp modSp mod modClrScheme delDesignElem chgLayout">
        <pc:chgData name="Saymon Acharya" userId="S::saymon.acharya@edu.sait.ca::8f3606fc-5018-43a3-aae3-ba19c7eaef46" providerId="AD" clId="Web-{F8D47E45-08B8-448E-B1CA-8606EF5F3A1B}" dt="2023-11-07T05:37:35.086" v="920" actId="20577"/>
        <pc:sldMkLst>
          <pc:docMk/>
          <pc:sldMk cId="3589654850" sldId="259"/>
        </pc:sldMkLst>
        <pc:spChg chg="mod ord">
          <ac:chgData name="Saymon Acharya" userId="S::saymon.acharya@edu.sait.ca::8f3606fc-5018-43a3-aae3-ba19c7eaef46" providerId="AD" clId="Web-{F8D47E45-08B8-448E-B1CA-8606EF5F3A1B}" dt="2023-11-07T04:55:35.053" v="58"/>
          <ac:spMkLst>
            <pc:docMk/>
            <pc:sldMk cId="3589654850" sldId="259"/>
            <ac:spMk id="2" creationId="{DCC61D42-1959-423D-AB28-29C40C3D8FEC}"/>
          </ac:spMkLst>
        </pc:spChg>
        <pc:spChg chg="mod ord">
          <ac:chgData name="Saymon Acharya" userId="S::saymon.acharya@edu.sait.ca::8f3606fc-5018-43a3-aae3-ba19c7eaef46" providerId="AD" clId="Web-{F8D47E45-08B8-448E-B1CA-8606EF5F3A1B}" dt="2023-11-07T05:37:35.086" v="920" actId="20577"/>
          <ac:spMkLst>
            <pc:docMk/>
            <pc:sldMk cId="3589654850" sldId="259"/>
            <ac:spMk id="3" creationId="{1837927C-870D-4714-836F-D3A19DC6FC25}"/>
          </ac:spMkLst>
        </pc:spChg>
        <pc:spChg chg="add del">
          <ac:chgData name="Saymon Acharya" userId="S::saymon.acharya@edu.sait.ca::8f3606fc-5018-43a3-aae3-ba19c7eaef46" providerId="AD" clId="Web-{F8D47E45-08B8-448E-B1CA-8606EF5F3A1B}" dt="2023-11-07T04:55:35.053" v="58"/>
          <ac:spMkLst>
            <pc:docMk/>
            <pc:sldMk cId="3589654850" sldId="259"/>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3589654850" sldId="259"/>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3589654850" sldId="259"/>
            <ac:spMk id="12" creationId="{E186B68C-84BC-4A6E-99D1-EE87483C1349}"/>
          </ac:spMkLst>
        </pc:spChg>
        <pc:spChg chg="add del">
          <ac:chgData name="Saymon Acharya" userId="S::saymon.acharya@edu.sait.ca::8f3606fc-5018-43a3-aae3-ba19c7eaef46" providerId="AD" clId="Web-{F8D47E45-08B8-448E-B1CA-8606EF5F3A1B}" dt="2023-11-07T04:55:35.053" v="58"/>
          <ac:spMkLst>
            <pc:docMk/>
            <pc:sldMk cId="3589654850" sldId="259"/>
            <ac:spMk id="14" creationId="{1C091803-41C2-48E0-9228-5148460C7479}"/>
          </ac:spMkLst>
        </pc:spChg>
      </pc:sldChg>
      <pc:sldChg chg="addSp delSp modSp mod modClrScheme chgLayout">
        <pc:chgData name="Saymon Acharya" userId="S::saymon.acharya@edu.sait.ca::8f3606fc-5018-43a3-aae3-ba19c7eaef46" providerId="AD" clId="Web-{F8D47E45-08B8-448E-B1CA-8606EF5F3A1B}" dt="2023-11-07T05:11:31.565" v="168" actId="1076"/>
        <pc:sldMkLst>
          <pc:docMk/>
          <pc:sldMk cId="2566811918" sldId="271"/>
        </pc:sldMkLst>
        <pc:spChg chg="mod ord">
          <ac:chgData name="Saymon Acharya" userId="S::saymon.acharya@edu.sait.ca::8f3606fc-5018-43a3-aae3-ba19c7eaef46" providerId="AD" clId="Web-{F8D47E45-08B8-448E-B1CA-8606EF5F3A1B}" dt="2023-11-07T04:55:35.053" v="58"/>
          <ac:spMkLst>
            <pc:docMk/>
            <pc:sldMk cId="2566811918" sldId="271"/>
            <ac:spMk id="2" creationId="{04C8D0A0-B8F3-40F0-A05A-C5A06A9B1349}"/>
          </ac:spMkLst>
        </pc:spChg>
        <pc:spChg chg="mod">
          <ac:chgData name="Saymon Acharya" userId="S::saymon.acharya@edu.sait.ca::8f3606fc-5018-43a3-aae3-ba19c7eaef46" providerId="AD" clId="Web-{F8D47E45-08B8-448E-B1CA-8606EF5F3A1B}" dt="2023-11-07T05:06:20.608" v="126" actId="1076"/>
          <ac:spMkLst>
            <pc:docMk/>
            <pc:sldMk cId="2566811918" sldId="271"/>
            <ac:spMk id="11" creationId="{89646E18-B419-40AF-A461-C59BB785195F}"/>
          </ac:spMkLst>
        </pc:spChg>
        <pc:spChg chg="mod">
          <ac:chgData name="Saymon Acharya" userId="S::saymon.acharya@edu.sait.ca::8f3606fc-5018-43a3-aae3-ba19c7eaef46" providerId="AD" clId="Web-{F8D47E45-08B8-448E-B1CA-8606EF5F3A1B}" dt="2023-11-07T05:04:21.638" v="103" actId="1076"/>
          <ac:spMkLst>
            <pc:docMk/>
            <pc:sldMk cId="2566811918" sldId="271"/>
            <ac:spMk id="12" creationId="{F0DA1D2D-14BF-4B02-929A-EA7B42374380}"/>
          </ac:spMkLst>
        </pc:spChg>
        <pc:spChg chg="mod">
          <ac:chgData name="Saymon Acharya" userId="S::saymon.acharya@edu.sait.ca::8f3606fc-5018-43a3-aae3-ba19c7eaef46" providerId="AD" clId="Web-{F8D47E45-08B8-448E-B1CA-8606EF5F3A1B}" dt="2023-11-07T05:06:19.186" v="125" actId="1076"/>
          <ac:spMkLst>
            <pc:docMk/>
            <pc:sldMk cId="2566811918" sldId="271"/>
            <ac:spMk id="13" creationId="{6F57192F-DEFC-446B-896A-86F5E53C7B70}"/>
          </ac:spMkLst>
        </pc:spChg>
        <pc:spChg chg="mod">
          <ac:chgData name="Saymon Acharya" userId="S::saymon.acharya@edu.sait.ca::8f3606fc-5018-43a3-aae3-ba19c7eaef46" providerId="AD" clId="Web-{F8D47E45-08B8-448E-B1CA-8606EF5F3A1B}" dt="2023-11-07T05:10:05.111" v="156" actId="1076"/>
          <ac:spMkLst>
            <pc:docMk/>
            <pc:sldMk cId="2566811918" sldId="271"/>
            <ac:spMk id="20" creationId="{584E8BB2-82DB-4F42-85A3-036C0802AA26}"/>
          </ac:spMkLst>
        </pc:spChg>
        <pc:grpChg chg="mod">
          <ac:chgData name="Saymon Acharya" userId="S::saymon.acharya@edu.sait.ca::8f3606fc-5018-43a3-aae3-ba19c7eaef46" providerId="AD" clId="Web-{F8D47E45-08B8-448E-B1CA-8606EF5F3A1B}" dt="2023-11-07T05:02:41.496" v="86" actId="1076"/>
          <ac:grpSpMkLst>
            <pc:docMk/>
            <pc:sldMk cId="2566811918" sldId="271"/>
            <ac:grpSpMk id="8" creationId="{763B9FDB-E241-4639-84B6-029BD9E8112E}"/>
          </ac:grpSpMkLst>
        </pc:grpChg>
        <pc:cxnChg chg="add mod">
          <ac:chgData name="Saymon Acharya" userId="S::saymon.acharya@edu.sait.ca::8f3606fc-5018-43a3-aae3-ba19c7eaef46" providerId="AD" clId="Web-{F8D47E45-08B8-448E-B1CA-8606EF5F3A1B}" dt="2023-11-07T05:08:58.767" v="143" actId="1076"/>
          <ac:cxnSpMkLst>
            <pc:docMk/>
            <pc:sldMk cId="2566811918" sldId="271"/>
            <ac:cxnSpMk id="4" creationId="{8BEB18F9-B48D-55AE-399D-9AEBB57665F8}"/>
          </ac:cxnSpMkLst>
        </pc:cxnChg>
        <pc:cxnChg chg="add mod">
          <ac:chgData name="Saymon Acharya" userId="S::saymon.acharya@edu.sait.ca::8f3606fc-5018-43a3-aae3-ba19c7eaef46" providerId="AD" clId="Web-{F8D47E45-08B8-448E-B1CA-8606EF5F3A1B}" dt="2023-11-07T05:09:51.861" v="154" actId="1076"/>
          <ac:cxnSpMkLst>
            <pc:docMk/>
            <pc:sldMk cId="2566811918" sldId="271"/>
            <ac:cxnSpMk id="5" creationId="{CE97CC6B-8648-0B46-3576-0DBCFB1F3DAE}"/>
          </ac:cxnSpMkLst>
        </pc:cxnChg>
        <pc:cxnChg chg="mod">
          <ac:chgData name="Saymon Acharya" userId="S::saymon.acharya@edu.sait.ca::8f3606fc-5018-43a3-aae3-ba19c7eaef46" providerId="AD" clId="Web-{F8D47E45-08B8-448E-B1CA-8606EF5F3A1B}" dt="2023-11-07T05:11:31.565" v="168" actId="1076"/>
          <ac:cxnSpMkLst>
            <pc:docMk/>
            <pc:sldMk cId="2566811918" sldId="271"/>
            <ac:cxnSpMk id="6" creationId="{0A1AF1BC-B2B4-B12D-3FFB-DA80F701F366}"/>
          </ac:cxnSpMkLst>
        </pc:cxnChg>
        <pc:cxnChg chg="add mod">
          <ac:chgData name="Saymon Acharya" userId="S::saymon.acharya@edu.sait.ca::8f3606fc-5018-43a3-aae3-ba19c7eaef46" providerId="AD" clId="Web-{F8D47E45-08B8-448E-B1CA-8606EF5F3A1B}" dt="2023-11-07T05:10:24.330" v="161" actId="14100"/>
          <ac:cxnSpMkLst>
            <pc:docMk/>
            <pc:sldMk cId="2566811918" sldId="271"/>
            <ac:cxnSpMk id="7" creationId="{A86D8740-2F5E-CE4A-09CB-03EEF2653919}"/>
          </ac:cxnSpMkLst>
        </pc:cxnChg>
        <pc:cxnChg chg="mod">
          <ac:chgData name="Saymon Acharya" userId="S::saymon.acharya@edu.sait.ca::8f3606fc-5018-43a3-aae3-ba19c7eaef46" providerId="AD" clId="Web-{F8D47E45-08B8-448E-B1CA-8606EF5F3A1B}" dt="2023-11-07T05:05:25.170" v="115" actId="1076"/>
          <ac:cxnSpMkLst>
            <pc:docMk/>
            <pc:sldMk cId="2566811918" sldId="271"/>
            <ac:cxnSpMk id="15" creationId="{ED2A53BF-BBB1-49E4-93B7-B948AD7ECB12}"/>
          </ac:cxnSpMkLst>
        </pc:cxnChg>
        <pc:cxnChg chg="mod">
          <ac:chgData name="Saymon Acharya" userId="S::saymon.acharya@edu.sait.ca::8f3606fc-5018-43a3-aae3-ba19c7eaef46" providerId="AD" clId="Web-{F8D47E45-08B8-448E-B1CA-8606EF5F3A1B}" dt="2023-11-07T05:04:45.388" v="108" actId="1076"/>
          <ac:cxnSpMkLst>
            <pc:docMk/>
            <pc:sldMk cId="2566811918" sldId="271"/>
            <ac:cxnSpMk id="16" creationId="{EFC03878-3174-4DD5-A864-4234779734F2}"/>
          </ac:cxnSpMkLst>
        </pc:cxnChg>
        <pc:cxnChg chg="del mod">
          <ac:chgData name="Saymon Acharya" userId="S::saymon.acharya@edu.sait.ca::8f3606fc-5018-43a3-aae3-ba19c7eaef46" providerId="AD" clId="Web-{F8D47E45-08B8-448E-B1CA-8606EF5F3A1B}" dt="2023-11-07T05:04:54.451" v="110"/>
          <ac:cxnSpMkLst>
            <pc:docMk/>
            <pc:sldMk cId="2566811918" sldId="271"/>
            <ac:cxnSpMk id="17" creationId="{F28DF4AB-19C3-4BA4-B2CB-E4911908EAAD}"/>
          </ac:cxnSpMkLst>
        </pc:cxnChg>
        <pc:cxnChg chg="mod">
          <ac:chgData name="Saymon Acharya" userId="S::saymon.acharya@edu.sait.ca::8f3606fc-5018-43a3-aae3-ba19c7eaef46" providerId="AD" clId="Web-{F8D47E45-08B8-448E-B1CA-8606EF5F3A1B}" dt="2023-11-07T05:06:25.171" v="128" actId="1076"/>
          <ac:cxnSpMkLst>
            <pc:docMk/>
            <pc:sldMk cId="2566811918" sldId="271"/>
            <ac:cxnSpMk id="21" creationId="{CBBBB353-6096-4AEE-BA02-FABC28AC161C}"/>
          </ac:cxnSpMkLst>
        </pc:cxnChg>
        <pc:cxnChg chg="mod">
          <ac:chgData name="Saymon Acharya" userId="S::saymon.acharya@edu.sait.ca::8f3606fc-5018-43a3-aae3-ba19c7eaef46" providerId="AD" clId="Web-{F8D47E45-08B8-448E-B1CA-8606EF5F3A1B}" dt="2023-11-07T05:10:10.549" v="157" actId="14100"/>
          <ac:cxnSpMkLst>
            <pc:docMk/>
            <pc:sldMk cId="2566811918" sldId="271"/>
            <ac:cxnSpMk id="22" creationId="{573AC205-78AC-4751-AA1E-BC4A4D43C5D3}"/>
          </ac:cxnSpMkLst>
        </pc:cxnChg>
      </pc:sldChg>
      <pc:sldChg chg="addSp delSp modSp mod modClrScheme delDesignElem chgLayout">
        <pc:chgData name="Saymon Acharya" userId="S::saymon.acharya@edu.sait.ca::8f3606fc-5018-43a3-aae3-ba19c7eaef46" providerId="AD" clId="Web-{F8D47E45-08B8-448E-B1CA-8606EF5F3A1B}" dt="2023-11-07T06:59:58.481" v="6513"/>
        <pc:sldMkLst>
          <pc:docMk/>
          <pc:sldMk cId="774261801" sldId="292"/>
        </pc:sldMkLst>
        <pc:spChg chg="mod ord">
          <ac:chgData name="Saymon Acharya" userId="S::saymon.acharya@edu.sait.ca::8f3606fc-5018-43a3-aae3-ba19c7eaef46" providerId="AD" clId="Web-{F8D47E45-08B8-448E-B1CA-8606EF5F3A1B}" dt="2023-11-07T04:55:35.053" v="58"/>
          <ac:spMkLst>
            <pc:docMk/>
            <pc:sldMk cId="774261801" sldId="292"/>
            <ac:spMk id="2" creationId="{4DD22C88-9CD2-4CCF-9BEF-E0AC35718817}"/>
          </ac:spMkLst>
        </pc:spChg>
        <pc:spChg chg="add del">
          <ac:chgData name="Saymon Acharya" userId="S::saymon.acharya@edu.sait.ca::8f3606fc-5018-43a3-aae3-ba19c7eaef46" providerId="AD" clId="Web-{F8D47E45-08B8-448E-B1CA-8606EF5F3A1B}" dt="2023-11-07T04:55:35.053" v="58"/>
          <ac:spMkLst>
            <pc:docMk/>
            <pc:sldMk cId="774261801" sldId="292"/>
            <ac:spMk id="14" creationId="{D4771268-CB57-404A-9271-370EB28F6090}"/>
          </ac:spMkLst>
        </pc:spChg>
        <pc:graphicFrameChg chg="mod modGraphic">
          <ac:chgData name="Saymon Acharya" userId="S::saymon.acharya@edu.sait.ca::8f3606fc-5018-43a3-aae3-ba19c7eaef46" providerId="AD" clId="Web-{F8D47E45-08B8-448E-B1CA-8606EF5F3A1B}" dt="2023-11-07T06:59:58.481" v="6513"/>
          <ac:graphicFrameMkLst>
            <pc:docMk/>
            <pc:sldMk cId="774261801" sldId="292"/>
            <ac:graphicFrameMk id="4" creationId="{C48ABC1F-6783-487B-9697-85592748E7C9}"/>
          </ac:graphicFrameMkLst>
        </pc:graphicFrame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3782587852" sldId="293"/>
        </pc:sldMkLst>
        <pc:spChg chg="mod ord">
          <ac:chgData name="Saymon Acharya" userId="S::saymon.acharya@edu.sait.ca::8f3606fc-5018-43a3-aae3-ba19c7eaef46" providerId="AD" clId="Web-{F8D47E45-08B8-448E-B1CA-8606EF5F3A1B}" dt="2023-11-07T04:55:35.053" v="58"/>
          <ac:spMkLst>
            <pc:docMk/>
            <pc:sldMk cId="3782587852" sldId="293"/>
            <ac:spMk id="2" creationId="{09EFBD9F-91A1-4DAF-BFC4-2015047C6FAF}"/>
          </ac:spMkLst>
        </pc:spChg>
        <pc:spChg chg="add del">
          <ac:chgData name="Saymon Acharya" userId="S::saymon.acharya@edu.sait.ca::8f3606fc-5018-43a3-aae3-ba19c7eaef46" providerId="AD" clId="Web-{F8D47E45-08B8-448E-B1CA-8606EF5F3A1B}" dt="2023-11-07T04:55:35.053" v="58"/>
          <ac:spMkLst>
            <pc:docMk/>
            <pc:sldMk cId="3782587852" sldId="293"/>
            <ac:spMk id="9" creationId="{71B2258F-86CA-4D4D-8270-BC05FCDEBFB3}"/>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3325494310" sldId="294"/>
        </pc:sldMkLst>
        <pc:spChg chg="mod ord">
          <ac:chgData name="Saymon Acharya" userId="S::saymon.acharya@edu.sait.ca::8f3606fc-5018-43a3-aae3-ba19c7eaef46" providerId="AD" clId="Web-{F8D47E45-08B8-448E-B1CA-8606EF5F3A1B}" dt="2023-11-07T04:55:35.053" v="58"/>
          <ac:spMkLst>
            <pc:docMk/>
            <pc:sldMk cId="3325494310" sldId="294"/>
            <ac:spMk id="2" creationId="{09EFBD9F-91A1-4DAF-BFC4-2015047C6FAF}"/>
          </ac:spMkLst>
        </pc:spChg>
        <pc:spChg chg="add del">
          <ac:chgData name="Saymon Acharya" userId="S::saymon.acharya@edu.sait.ca::8f3606fc-5018-43a3-aae3-ba19c7eaef46" providerId="AD" clId="Web-{F8D47E45-08B8-448E-B1CA-8606EF5F3A1B}" dt="2023-11-07T04:55:35.053" v="58"/>
          <ac:spMkLst>
            <pc:docMk/>
            <pc:sldMk cId="3325494310" sldId="294"/>
            <ac:spMk id="9" creationId="{71B2258F-86CA-4D4D-8270-BC05FCDEBFB3}"/>
          </ac:spMkLst>
        </pc:spChg>
      </pc:sldChg>
      <pc:sldChg chg="addSp delSp modSp mod modClrScheme delDesignElem chgLayout">
        <pc:chgData name="Saymon Acharya" userId="S::saymon.acharya@edu.sait.ca::8f3606fc-5018-43a3-aae3-ba19c7eaef46" providerId="AD" clId="Web-{F8D47E45-08B8-448E-B1CA-8606EF5F3A1B}" dt="2023-11-07T06:11:14.306" v="3648"/>
        <pc:sldMkLst>
          <pc:docMk/>
          <pc:sldMk cId="1924877924" sldId="295"/>
        </pc:sldMkLst>
        <pc:spChg chg="mod ord">
          <ac:chgData name="Saymon Acharya" userId="S::saymon.acharya@edu.sait.ca::8f3606fc-5018-43a3-aae3-ba19c7eaef46" providerId="AD" clId="Web-{F8D47E45-08B8-448E-B1CA-8606EF5F3A1B}" dt="2023-11-07T04:55:35.053" v="58"/>
          <ac:spMkLst>
            <pc:docMk/>
            <pc:sldMk cId="1924877924" sldId="295"/>
            <ac:spMk id="2" creationId="{DCC61D42-1959-423D-AB28-29C40C3D8FEC}"/>
          </ac:spMkLst>
        </pc:spChg>
        <pc:spChg chg="add del">
          <ac:chgData name="Saymon Acharya" userId="S::saymon.acharya@edu.sait.ca::8f3606fc-5018-43a3-aae3-ba19c7eaef46" providerId="AD" clId="Web-{F8D47E45-08B8-448E-B1CA-8606EF5F3A1B}" dt="2023-11-07T04:55:35.053" v="58"/>
          <ac:spMkLst>
            <pc:docMk/>
            <pc:sldMk cId="1924877924" sldId="295"/>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1924877924" sldId="295"/>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1924877924" sldId="295"/>
            <ac:spMk id="12" creationId="{E186B68C-84BC-4A6E-99D1-EE87483C1349}"/>
          </ac:spMkLst>
        </pc:spChg>
        <pc:spChg chg="add del">
          <ac:chgData name="Saymon Acharya" userId="S::saymon.acharya@edu.sait.ca::8f3606fc-5018-43a3-aae3-ba19c7eaef46" providerId="AD" clId="Web-{F8D47E45-08B8-448E-B1CA-8606EF5F3A1B}" dt="2023-11-07T04:55:35.053" v="58"/>
          <ac:spMkLst>
            <pc:docMk/>
            <pc:sldMk cId="1924877924" sldId="295"/>
            <ac:spMk id="14" creationId="{1C091803-41C2-48E0-9228-5148460C7479}"/>
          </ac:spMkLst>
        </pc:spChg>
        <pc:graphicFrameChg chg="mod ord modGraphic">
          <ac:chgData name="Saymon Acharya" userId="S::saymon.acharya@edu.sait.ca::8f3606fc-5018-43a3-aae3-ba19c7eaef46" providerId="AD" clId="Web-{F8D47E45-08B8-448E-B1CA-8606EF5F3A1B}" dt="2023-11-07T06:11:14.306" v="3648"/>
          <ac:graphicFrameMkLst>
            <pc:docMk/>
            <pc:sldMk cId="1924877924" sldId="295"/>
            <ac:graphicFrameMk id="6" creationId="{DA733954-731A-4E94-99F4-DD1402118A33}"/>
          </ac:graphicFrameMkLst>
        </pc:graphicFrameChg>
      </pc:sldChg>
      <pc:sldChg chg="addSp delSp modSp mod modClrScheme delDesignElem chgLayout">
        <pc:chgData name="Saymon Acharya" userId="S::saymon.acharya@edu.sait.ca::8f3606fc-5018-43a3-aae3-ba19c7eaef46" providerId="AD" clId="Web-{F8D47E45-08B8-448E-B1CA-8606EF5F3A1B}" dt="2023-11-07T06:10:34.258" v="3632" actId="1076"/>
        <pc:sldMkLst>
          <pc:docMk/>
          <pc:sldMk cId="30187245" sldId="296"/>
        </pc:sldMkLst>
        <pc:spChg chg="mod ord">
          <ac:chgData name="Saymon Acharya" userId="S::saymon.acharya@edu.sait.ca::8f3606fc-5018-43a3-aae3-ba19c7eaef46" providerId="AD" clId="Web-{F8D47E45-08B8-448E-B1CA-8606EF5F3A1B}" dt="2023-11-07T04:55:35.053" v="58"/>
          <ac:spMkLst>
            <pc:docMk/>
            <pc:sldMk cId="30187245" sldId="296"/>
            <ac:spMk id="2" creationId="{DCC61D42-1959-423D-AB28-29C40C3D8FEC}"/>
          </ac:spMkLst>
        </pc:spChg>
        <pc:spChg chg="add del">
          <ac:chgData name="Saymon Acharya" userId="S::saymon.acharya@edu.sait.ca::8f3606fc-5018-43a3-aae3-ba19c7eaef46" providerId="AD" clId="Web-{F8D47E45-08B8-448E-B1CA-8606EF5F3A1B}" dt="2023-11-07T04:55:35.053" v="58"/>
          <ac:spMkLst>
            <pc:docMk/>
            <pc:sldMk cId="30187245" sldId="296"/>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30187245" sldId="296"/>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30187245" sldId="296"/>
            <ac:spMk id="12" creationId="{E186B68C-84BC-4A6E-99D1-EE87483C1349}"/>
          </ac:spMkLst>
        </pc:spChg>
        <pc:spChg chg="add del">
          <ac:chgData name="Saymon Acharya" userId="S::saymon.acharya@edu.sait.ca::8f3606fc-5018-43a3-aae3-ba19c7eaef46" providerId="AD" clId="Web-{F8D47E45-08B8-448E-B1CA-8606EF5F3A1B}" dt="2023-11-07T04:55:35.053" v="58"/>
          <ac:spMkLst>
            <pc:docMk/>
            <pc:sldMk cId="30187245" sldId="296"/>
            <ac:spMk id="14" creationId="{1C091803-41C2-48E0-9228-5148460C7479}"/>
          </ac:spMkLst>
        </pc:spChg>
        <pc:graphicFrameChg chg="mod ord modGraphic">
          <ac:chgData name="Saymon Acharya" userId="S::saymon.acharya@edu.sait.ca::8f3606fc-5018-43a3-aae3-ba19c7eaef46" providerId="AD" clId="Web-{F8D47E45-08B8-448E-B1CA-8606EF5F3A1B}" dt="2023-11-07T06:10:34.258" v="3632" actId="1076"/>
          <ac:graphicFrameMkLst>
            <pc:docMk/>
            <pc:sldMk cId="30187245" sldId="296"/>
            <ac:graphicFrameMk id="6" creationId="{DA733954-731A-4E94-99F4-DD1402118A33}"/>
          </ac:graphicFrameMkLst>
        </pc:graphicFrameChg>
      </pc:sldChg>
      <pc:sldChg chg="addSp delSp modSp mod modClrScheme delDesignElem chgLayout">
        <pc:chgData name="Saymon Acharya" userId="S::saymon.acharya@edu.sait.ca::8f3606fc-5018-43a3-aae3-ba19c7eaef46" providerId="AD" clId="Web-{F8D47E45-08B8-448E-B1CA-8606EF5F3A1B}" dt="2023-11-07T06:21:28.354" v="4550"/>
        <pc:sldMkLst>
          <pc:docMk/>
          <pc:sldMk cId="64293689" sldId="297"/>
        </pc:sldMkLst>
        <pc:spChg chg="mod ord">
          <ac:chgData name="Saymon Acharya" userId="S::saymon.acharya@edu.sait.ca::8f3606fc-5018-43a3-aae3-ba19c7eaef46" providerId="AD" clId="Web-{F8D47E45-08B8-448E-B1CA-8606EF5F3A1B}" dt="2023-11-07T04:55:35.053" v="58"/>
          <ac:spMkLst>
            <pc:docMk/>
            <pc:sldMk cId="64293689" sldId="297"/>
            <ac:spMk id="2" creationId="{DCC61D42-1959-423D-AB28-29C40C3D8FEC}"/>
          </ac:spMkLst>
        </pc:spChg>
        <pc:spChg chg="add del mod">
          <ac:chgData name="Saymon Acharya" userId="S::saymon.acharya@edu.sait.ca::8f3606fc-5018-43a3-aae3-ba19c7eaef46" providerId="AD" clId="Web-{F8D47E45-08B8-448E-B1CA-8606EF5F3A1B}" dt="2023-11-07T06:09:58.492" v="3627"/>
          <ac:spMkLst>
            <pc:docMk/>
            <pc:sldMk cId="64293689" sldId="297"/>
            <ac:spMk id="4" creationId="{3FFE8DC0-66E4-05FF-AB67-A4606232CEC9}"/>
          </ac:spMkLst>
        </pc:spChg>
        <pc:spChg chg="add del">
          <ac:chgData name="Saymon Acharya" userId="S::saymon.acharya@edu.sait.ca::8f3606fc-5018-43a3-aae3-ba19c7eaef46" providerId="AD" clId="Web-{F8D47E45-08B8-448E-B1CA-8606EF5F3A1B}" dt="2023-11-07T04:55:35.053" v="58"/>
          <ac:spMkLst>
            <pc:docMk/>
            <pc:sldMk cId="64293689" sldId="297"/>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64293689" sldId="297"/>
            <ac:spMk id="10" creationId="{6166C6D1-23AC-49C4-BA07-238E4E9F8CEB}"/>
          </ac:spMkLst>
        </pc:spChg>
        <pc:spChg chg="add del mod">
          <ac:chgData name="Saymon Acharya" userId="S::saymon.acharya@edu.sait.ca::8f3606fc-5018-43a3-aae3-ba19c7eaef46" providerId="AD" clId="Web-{F8D47E45-08B8-448E-B1CA-8606EF5F3A1B}" dt="2023-11-07T06:13:13.760" v="3680"/>
          <ac:spMkLst>
            <pc:docMk/>
            <pc:sldMk cId="64293689" sldId="297"/>
            <ac:spMk id="11" creationId="{596449AF-B47A-549E-8693-803EA928F619}"/>
          </ac:spMkLst>
        </pc:spChg>
        <pc:spChg chg="add del">
          <ac:chgData name="Saymon Acharya" userId="S::saymon.acharya@edu.sait.ca::8f3606fc-5018-43a3-aae3-ba19c7eaef46" providerId="AD" clId="Web-{F8D47E45-08B8-448E-B1CA-8606EF5F3A1B}" dt="2023-11-07T04:55:35.053" v="58"/>
          <ac:spMkLst>
            <pc:docMk/>
            <pc:sldMk cId="64293689" sldId="297"/>
            <ac:spMk id="12" creationId="{E186B68C-84BC-4A6E-99D1-EE87483C1349}"/>
          </ac:spMkLst>
        </pc:spChg>
        <pc:spChg chg="add del">
          <ac:chgData name="Saymon Acharya" userId="S::saymon.acharya@edu.sait.ca::8f3606fc-5018-43a3-aae3-ba19c7eaef46" providerId="AD" clId="Web-{F8D47E45-08B8-448E-B1CA-8606EF5F3A1B}" dt="2023-11-07T04:55:35.053" v="58"/>
          <ac:spMkLst>
            <pc:docMk/>
            <pc:sldMk cId="64293689" sldId="297"/>
            <ac:spMk id="14" creationId="{1C091803-41C2-48E0-9228-5148460C7479}"/>
          </ac:spMkLst>
        </pc:spChg>
        <pc:graphicFrameChg chg="del mod ord modGraphic">
          <ac:chgData name="Saymon Acharya" userId="S::saymon.acharya@edu.sait.ca::8f3606fc-5018-43a3-aae3-ba19c7eaef46" providerId="AD" clId="Web-{F8D47E45-08B8-448E-B1CA-8606EF5F3A1B}" dt="2023-11-07T06:09:56.961" v="3626"/>
          <ac:graphicFrameMkLst>
            <pc:docMk/>
            <pc:sldMk cId="64293689" sldId="297"/>
            <ac:graphicFrameMk id="6" creationId="{DA733954-731A-4E94-99F4-DD1402118A33}"/>
          </ac:graphicFrameMkLst>
        </pc:graphicFrameChg>
        <pc:graphicFrameChg chg="add del mod ord modGraphic">
          <ac:chgData name="Saymon Acharya" userId="S::saymon.acharya@edu.sait.ca::8f3606fc-5018-43a3-aae3-ba19c7eaef46" providerId="AD" clId="Web-{F8D47E45-08B8-448E-B1CA-8606EF5F3A1B}" dt="2023-11-07T06:13:05.619" v="3677"/>
          <ac:graphicFrameMkLst>
            <pc:docMk/>
            <pc:sldMk cId="64293689" sldId="297"/>
            <ac:graphicFrameMk id="7" creationId="{8B42CD78-796D-8A65-550D-5DBA2B77FBA8}"/>
          </ac:graphicFrameMkLst>
        </pc:graphicFrameChg>
        <pc:graphicFrameChg chg="add del mod ord modGraphic">
          <ac:chgData name="Saymon Acharya" userId="S::saymon.acharya@edu.sait.ca::8f3606fc-5018-43a3-aae3-ba19c7eaef46" providerId="AD" clId="Web-{F8D47E45-08B8-448E-B1CA-8606EF5F3A1B}" dt="2023-11-07T06:13:09.041" v="3679"/>
          <ac:graphicFrameMkLst>
            <pc:docMk/>
            <pc:sldMk cId="64293689" sldId="297"/>
            <ac:graphicFrameMk id="15" creationId="{574D9B5C-9E7E-CDBA-1EE4-A0C1C14211FF}"/>
          </ac:graphicFrameMkLst>
        </pc:graphicFrameChg>
        <pc:graphicFrameChg chg="add del mod modGraphic">
          <ac:chgData name="Saymon Acharya" userId="S::saymon.acharya@edu.sait.ca::8f3606fc-5018-43a3-aae3-ba19c7eaef46" providerId="AD" clId="Web-{F8D47E45-08B8-448E-B1CA-8606EF5F3A1B}" dt="2023-11-07T06:13:24.838" v="3696"/>
          <ac:graphicFrameMkLst>
            <pc:docMk/>
            <pc:sldMk cId="64293689" sldId="297"/>
            <ac:graphicFrameMk id="17" creationId="{1DBF30BC-E4DD-2D5C-586B-527B7E589AE1}"/>
          </ac:graphicFrameMkLst>
        </pc:graphicFrameChg>
        <pc:graphicFrameChg chg="add mod modGraphic">
          <ac:chgData name="Saymon Acharya" userId="S::saymon.acharya@edu.sait.ca::8f3606fc-5018-43a3-aae3-ba19c7eaef46" providerId="AD" clId="Web-{F8D47E45-08B8-448E-B1CA-8606EF5F3A1B}" dt="2023-11-07T06:21:28.354" v="4550"/>
          <ac:graphicFrameMkLst>
            <pc:docMk/>
            <pc:sldMk cId="64293689" sldId="297"/>
            <ac:graphicFrameMk id="19" creationId="{A145F0CC-A777-74F2-75C4-FFF9E2435555}"/>
          </ac:graphicFrameMkLst>
        </pc:graphicFrameChg>
      </pc:sldChg>
      <pc:sldChg chg="addSp delSp modSp mod modClrScheme delDesignElem chgLayout">
        <pc:chgData name="Saymon Acharya" userId="S::saymon.acharya@edu.sait.ca::8f3606fc-5018-43a3-aae3-ba19c7eaef46" providerId="AD" clId="Web-{F8D47E45-08B8-448E-B1CA-8606EF5F3A1B}" dt="2023-11-07T06:11:43.165" v="3658"/>
        <pc:sldMkLst>
          <pc:docMk/>
          <pc:sldMk cId="3558917763" sldId="298"/>
        </pc:sldMkLst>
        <pc:spChg chg="mod ord">
          <ac:chgData name="Saymon Acharya" userId="S::saymon.acharya@edu.sait.ca::8f3606fc-5018-43a3-aae3-ba19c7eaef46" providerId="AD" clId="Web-{F8D47E45-08B8-448E-B1CA-8606EF5F3A1B}" dt="2023-11-07T04:55:35.053" v="58"/>
          <ac:spMkLst>
            <pc:docMk/>
            <pc:sldMk cId="3558917763" sldId="298"/>
            <ac:spMk id="2" creationId="{DCC61D42-1959-423D-AB28-29C40C3D8FEC}"/>
          </ac:spMkLst>
        </pc:spChg>
        <pc:spChg chg="add del">
          <ac:chgData name="Saymon Acharya" userId="S::saymon.acharya@edu.sait.ca::8f3606fc-5018-43a3-aae3-ba19c7eaef46" providerId="AD" clId="Web-{F8D47E45-08B8-448E-B1CA-8606EF5F3A1B}" dt="2023-11-07T04:55:35.053" v="58"/>
          <ac:spMkLst>
            <pc:docMk/>
            <pc:sldMk cId="3558917763" sldId="298"/>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3558917763" sldId="298"/>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3558917763" sldId="298"/>
            <ac:spMk id="12" creationId="{E186B68C-84BC-4A6E-99D1-EE87483C1349}"/>
          </ac:spMkLst>
        </pc:spChg>
        <pc:spChg chg="add del">
          <ac:chgData name="Saymon Acharya" userId="S::saymon.acharya@edu.sait.ca::8f3606fc-5018-43a3-aae3-ba19c7eaef46" providerId="AD" clId="Web-{F8D47E45-08B8-448E-B1CA-8606EF5F3A1B}" dt="2023-11-07T04:55:35.053" v="58"/>
          <ac:spMkLst>
            <pc:docMk/>
            <pc:sldMk cId="3558917763" sldId="298"/>
            <ac:spMk id="14" creationId="{1C091803-41C2-48E0-9228-5148460C7479}"/>
          </ac:spMkLst>
        </pc:spChg>
        <pc:graphicFrameChg chg="mod ord modGraphic">
          <ac:chgData name="Saymon Acharya" userId="S::saymon.acharya@edu.sait.ca::8f3606fc-5018-43a3-aae3-ba19c7eaef46" providerId="AD" clId="Web-{F8D47E45-08B8-448E-B1CA-8606EF5F3A1B}" dt="2023-11-07T06:11:43.165" v="3658"/>
          <ac:graphicFrameMkLst>
            <pc:docMk/>
            <pc:sldMk cId="3558917763" sldId="298"/>
            <ac:graphicFrameMk id="6" creationId="{DA733954-731A-4E94-99F4-DD1402118A33}"/>
          </ac:graphicFrameMkLst>
        </pc:graphicFrameChg>
      </pc:sldChg>
      <pc:sldChg chg="addSp delSp modSp mod modClrScheme delDesignElem chgLayout">
        <pc:chgData name="Saymon Acharya" userId="S::saymon.acharya@edu.sait.ca::8f3606fc-5018-43a3-aae3-ba19c7eaef46" providerId="AD" clId="Web-{F8D47E45-08B8-448E-B1CA-8606EF5F3A1B}" dt="2023-11-07T06:10:54.430" v="3634" actId="1076"/>
        <pc:sldMkLst>
          <pc:docMk/>
          <pc:sldMk cId="1885209912" sldId="299"/>
        </pc:sldMkLst>
        <pc:spChg chg="mod ord">
          <ac:chgData name="Saymon Acharya" userId="S::saymon.acharya@edu.sait.ca::8f3606fc-5018-43a3-aae3-ba19c7eaef46" providerId="AD" clId="Web-{F8D47E45-08B8-448E-B1CA-8606EF5F3A1B}" dt="2023-11-07T04:55:35.053" v="58"/>
          <ac:spMkLst>
            <pc:docMk/>
            <pc:sldMk cId="1885209912" sldId="299"/>
            <ac:spMk id="2" creationId="{DCC61D42-1959-423D-AB28-29C40C3D8FEC}"/>
          </ac:spMkLst>
        </pc:spChg>
        <pc:spChg chg="add del mod">
          <ac:chgData name="Saymon Acharya" userId="S::saymon.acharya@edu.sait.ca::8f3606fc-5018-43a3-aae3-ba19c7eaef46" providerId="AD" clId="Web-{F8D47E45-08B8-448E-B1CA-8606EF5F3A1B}" dt="2023-11-07T06:01:42.548" v="2574"/>
          <ac:spMkLst>
            <pc:docMk/>
            <pc:sldMk cId="1885209912" sldId="299"/>
            <ac:spMk id="5" creationId="{3C87F834-F718-C3D4-091F-85110DC521F8}"/>
          </ac:spMkLst>
        </pc:spChg>
        <pc:spChg chg="add del">
          <ac:chgData name="Saymon Acharya" userId="S::saymon.acharya@edu.sait.ca::8f3606fc-5018-43a3-aae3-ba19c7eaef46" providerId="AD" clId="Web-{F8D47E45-08B8-448E-B1CA-8606EF5F3A1B}" dt="2023-11-07T04:55:35.053" v="58"/>
          <ac:spMkLst>
            <pc:docMk/>
            <pc:sldMk cId="1885209912" sldId="299"/>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1885209912" sldId="299"/>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1885209912" sldId="299"/>
            <ac:spMk id="12" creationId="{E186B68C-84BC-4A6E-99D1-EE87483C1349}"/>
          </ac:spMkLst>
        </pc:spChg>
        <pc:spChg chg="add del">
          <ac:chgData name="Saymon Acharya" userId="S::saymon.acharya@edu.sait.ca::8f3606fc-5018-43a3-aae3-ba19c7eaef46" providerId="AD" clId="Web-{F8D47E45-08B8-448E-B1CA-8606EF5F3A1B}" dt="2023-11-07T04:55:35.053" v="58"/>
          <ac:spMkLst>
            <pc:docMk/>
            <pc:sldMk cId="1885209912" sldId="299"/>
            <ac:spMk id="14" creationId="{1C091803-41C2-48E0-9228-5148460C7479}"/>
          </ac:spMkLst>
        </pc:spChg>
        <pc:graphicFrameChg chg="add del mod ord modGraphic">
          <ac:chgData name="Saymon Acharya" userId="S::saymon.acharya@edu.sait.ca::8f3606fc-5018-43a3-aae3-ba19c7eaef46" providerId="AD" clId="Web-{F8D47E45-08B8-448E-B1CA-8606EF5F3A1B}" dt="2023-11-07T06:10:54.430" v="3634" actId="1076"/>
          <ac:graphicFrameMkLst>
            <pc:docMk/>
            <pc:sldMk cId="1885209912" sldId="299"/>
            <ac:graphicFrameMk id="6" creationId="{DA733954-731A-4E94-99F4-DD1402118A33}"/>
          </ac:graphicFrameMkLst>
        </pc:graphicFrameChg>
      </pc:sldChg>
      <pc:sldChg chg="addSp delSp modSp mod modClrScheme delDesignElem chgLayout">
        <pc:chgData name="Saymon Acharya" userId="S::saymon.acharya@edu.sait.ca::8f3606fc-5018-43a3-aae3-ba19c7eaef46" providerId="AD" clId="Web-{F8D47E45-08B8-448E-B1CA-8606EF5F3A1B}" dt="2023-11-07T06:43:15.296" v="5516"/>
        <pc:sldMkLst>
          <pc:docMk/>
          <pc:sldMk cId="3911118961" sldId="300"/>
        </pc:sldMkLst>
        <pc:spChg chg="mod ord">
          <ac:chgData name="Saymon Acharya" userId="S::saymon.acharya@edu.sait.ca::8f3606fc-5018-43a3-aae3-ba19c7eaef46" providerId="AD" clId="Web-{F8D47E45-08B8-448E-B1CA-8606EF5F3A1B}" dt="2023-11-07T04:55:35.053" v="58"/>
          <ac:spMkLst>
            <pc:docMk/>
            <pc:sldMk cId="3911118961" sldId="300"/>
            <ac:spMk id="2" creationId="{DCC61D42-1959-423D-AB28-29C40C3D8FEC}"/>
          </ac:spMkLst>
        </pc:spChg>
        <pc:spChg chg="add del">
          <ac:chgData name="Saymon Acharya" userId="S::saymon.acharya@edu.sait.ca::8f3606fc-5018-43a3-aae3-ba19c7eaef46" providerId="AD" clId="Web-{F8D47E45-08B8-448E-B1CA-8606EF5F3A1B}" dt="2023-11-07T04:55:35.053" v="58"/>
          <ac:spMkLst>
            <pc:docMk/>
            <pc:sldMk cId="3911118961" sldId="300"/>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3911118961" sldId="300"/>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3911118961" sldId="300"/>
            <ac:spMk id="12" creationId="{E186B68C-84BC-4A6E-99D1-EE87483C1349}"/>
          </ac:spMkLst>
        </pc:spChg>
        <pc:spChg chg="add del">
          <ac:chgData name="Saymon Acharya" userId="S::saymon.acharya@edu.sait.ca::8f3606fc-5018-43a3-aae3-ba19c7eaef46" providerId="AD" clId="Web-{F8D47E45-08B8-448E-B1CA-8606EF5F3A1B}" dt="2023-11-07T04:55:35.053" v="58"/>
          <ac:spMkLst>
            <pc:docMk/>
            <pc:sldMk cId="3911118961" sldId="300"/>
            <ac:spMk id="14" creationId="{1C091803-41C2-48E0-9228-5148460C7479}"/>
          </ac:spMkLst>
        </pc:spChg>
        <pc:graphicFrameChg chg="mod ord modGraphic">
          <ac:chgData name="Saymon Acharya" userId="S::saymon.acharya@edu.sait.ca::8f3606fc-5018-43a3-aae3-ba19c7eaef46" providerId="AD" clId="Web-{F8D47E45-08B8-448E-B1CA-8606EF5F3A1B}" dt="2023-11-07T06:43:15.296" v="5516"/>
          <ac:graphicFrameMkLst>
            <pc:docMk/>
            <pc:sldMk cId="3911118961" sldId="300"/>
            <ac:graphicFrameMk id="6" creationId="{DA733954-731A-4E94-99F4-DD1402118A33}"/>
          </ac:graphicFrameMkLst>
        </pc:graphicFrame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4068024303" sldId="301"/>
        </pc:sldMkLst>
        <pc:spChg chg="mod ord">
          <ac:chgData name="Saymon Acharya" userId="S::saymon.acharya@edu.sait.ca::8f3606fc-5018-43a3-aae3-ba19c7eaef46" providerId="AD" clId="Web-{F8D47E45-08B8-448E-B1CA-8606EF5F3A1B}" dt="2023-11-07T04:55:35.053" v="58"/>
          <ac:spMkLst>
            <pc:docMk/>
            <pc:sldMk cId="4068024303" sldId="301"/>
            <ac:spMk id="2" creationId="{09EFBD9F-91A1-4DAF-BFC4-2015047C6FAF}"/>
          </ac:spMkLst>
        </pc:spChg>
        <pc:spChg chg="add del">
          <ac:chgData name="Saymon Acharya" userId="S::saymon.acharya@edu.sait.ca::8f3606fc-5018-43a3-aae3-ba19c7eaef46" providerId="AD" clId="Web-{F8D47E45-08B8-448E-B1CA-8606EF5F3A1B}" dt="2023-11-07T04:55:35.053" v="58"/>
          <ac:spMkLst>
            <pc:docMk/>
            <pc:sldMk cId="4068024303" sldId="301"/>
            <ac:spMk id="9" creationId="{71B2258F-86CA-4D4D-8270-BC05FCDEBFB3}"/>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1371327845" sldId="302"/>
        </pc:sldMkLst>
        <pc:spChg chg="mod ord">
          <ac:chgData name="Saymon Acharya" userId="S::saymon.acharya@edu.sait.ca::8f3606fc-5018-43a3-aae3-ba19c7eaef46" providerId="AD" clId="Web-{F8D47E45-08B8-448E-B1CA-8606EF5F3A1B}" dt="2023-11-07T04:55:35.053" v="58"/>
          <ac:spMkLst>
            <pc:docMk/>
            <pc:sldMk cId="1371327845" sldId="302"/>
            <ac:spMk id="2" creationId="{09EFBD9F-91A1-4DAF-BFC4-2015047C6FAF}"/>
          </ac:spMkLst>
        </pc:spChg>
        <pc:spChg chg="add del">
          <ac:chgData name="Saymon Acharya" userId="S::saymon.acharya@edu.sait.ca::8f3606fc-5018-43a3-aae3-ba19c7eaef46" providerId="AD" clId="Web-{F8D47E45-08B8-448E-B1CA-8606EF5F3A1B}" dt="2023-11-07T04:55:35.053" v="58"/>
          <ac:spMkLst>
            <pc:docMk/>
            <pc:sldMk cId="1371327845" sldId="302"/>
            <ac:spMk id="9" creationId="{71B2258F-86CA-4D4D-8270-BC05FCDEBFB3}"/>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3845945374" sldId="303"/>
        </pc:sldMkLst>
        <pc:spChg chg="mod ord">
          <ac:chgData name="Saymon Acharya" userId="S::saymon.acharya@edu.sait.ca::8f3606fc-5018-43a3-aae3-ba19c7eaef46" providerId="AD" clId="Web-{F8D47E45-08B8-448E-B1CA-8606EF5F3A1B}" dt="2023-11-07T04:55:35.053" v="58"/>
          <ac:spMkLst>
            <pc:docMk/>
            <pc:sldMk cId="3845945374" sldId="303"/>
            <ac:spMk id="2" creationId="{04C8D0A0-B8F3-40F0-A05A-C5A06A9B1349}"/>
          </ac:spMkLst>
        </pc:spChg>
        <pc:spChg chg="add del">
          <ac:chgData name="Saymon Acharya" userId="S::saymon.acharya@edu.sait.ca::8f3606fc-5018-43a3-aae3-ba19c7eaef46" providerId="AD" clId="Web-{F8D47E45-08B8-448E-B1CA-8606EF5F3A1B}" dt="2023-11-07T04:55:35.053" v="58"/>
          <ac:spMkLst>
            <pc:docMk/>
            <pc:sldMk cId="3845945374" sldId="303"/>
            <ac:spMk id="16" creationId="{53F29798-D584-4792-9B62-3F5F5C36D619}"/>
          </ac:spMkLst>
        </pc:spChg>
      </pc:sldChg>
      <pc:sldChg chg="modSp mod modClrScheme chgLayout">
        <pc:chgData name="Saymon Acharya" userId="S::saymon.acharya@edu.sait.ca::8f3606fc-5018-43a3-aae3-ba19c7eaef46" providerId="AD" clId="Web-{F8D47E45-08B8-448E-B1CA-8606EF5F3A1B}" dt="2023-11-07T04:55:35.053" v="58"/>
        <pc:sldMkLst>
          <pc:docMk/>
          <pc:sldMk cId="743141850" sldId="304"/>
        </pc:sldMkLst>
        <pc:spChg chg="mod ord">
          <ac:chgData name="Saymon Acharya" userId="S::saymon.acharya@edu.sait.ca::8f3606fc-5018-43a3-aae3-ba19c7eaef46" providerId="AD" clId="Web-{F8D47E45-08B8-448E-B1CA-8606EF5F3A1B}" dt="2023-11-07T04:55:35.053" v="58"/>
          <ac:spMkLst>
            <pc:docMk/>
            <pc:sldMk cId="743141850" sldId="304"/>
            <ac:spMk id="2" creationId="{04C8D0A0-B8F3-40F0-A05A-C5A06A9B1349}"/>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3885243673" sldId="305"/>
        </pc:sldMkLst>
        <pc:spChg chg="mod ord">
          <ac:chgData name="Saymon Acharya" userId="S::saymon.acharya@edu.sait.ca::8f3606fc-5018-43a3-aae3-ba19c7eaef46" providerId="AD" clId="Web-{F8D47E45-08B8-448E-B1CA-8606EF5F3A1B}" dt="2023-11-07T04:55:35.053" v="58"/>
          <ac:spMkLst>
            <pc:docMk/>
            <pc:sldMk cId="3885243673" sldId="305"/>
            <ac:spMk id="2" creationId="{09EFBD9F-91A1-4DAF-BFC4-2015047C6FAF}"/>
          </ac:spMkLst>
        </pc:spChg>
        <pc:spChg chg="add del">
          <ac:chgData name="Saymon Acharya" userId="S::saymon.acharya@edu.sait.ca::8f3606fc-5018-43a3-aae3-ba19c7eaef46" providerId="AD" clId="Web-{F8D47E45-08B8-448E-B1CA-8606EF5F3A1B}" dt="2023-11-07T04:55:35.053" v="58"/>
          <ac:spMkLst>
            <pc:docMk/>
            <pc:sldMk cId="3885243673" sldId="305"/>
            <ac:spMk id="9" creationId="{71B2258F-86CA-4D4D-8270-BC05FCDEBFB3}"/>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2594472186" sldId="306"/>
        </pc:sldMkLst>
        <pc:spChg chg="mod ord">
          <ac:chgData name="Saymon Acharya" userId="S::saymon.acharya@edu.sait.ca::8f3606fc-5018-43a3-aae3-ba19c7eaef46" providerId="AD" clId="Web-{F8D47E45-08B8-448E-B1CA-8606EF5F3A1B}" dt="2023-11-07T04:55:35.053" v="58"/>
          <ac:spMkLst>
            <pc:docMk/>
            <pc:sldMk cId="2594472186" sldId="306"/>
            <ac:spMk id="2" creationId="{DCC61D42-1959-423D-AB28-29C40C3D8FEC}"/>
          </ac:spMkLst>
        </pc:spChg>
        <pc:spChg chg="mod ord">
          <ac:chgData name="Saymon Acharya" userId="S::saymon.acharya@edu.sait.ca::8f3606fc-5018-43a3-aae3-ba19c7eaef46" providerId="AD" clId="Web-{F8D47E45-08B8-448E-B1CA-8606EF5F3A1B}" dt="2023-11-07T04:55:35.053" v="58"/>
          <ac:spMkLst>
            <pc:docMk/>
            <pc:sldMk cId="2594472186" sldId="306"/>
            <ac:spMk id="3" creationId="{1837927C-870D-4714-836F-D3A19DC6FC25}"/>
          </ac:spMkLst>
        </pc:spChg>
        <pc:spChg chg="add del">
          <ac:chgData name="Saymon Acharya" userId="S::saymon.acharya@edu.sait.ca::8f3606fc-5018-43a3-aae3-ba19c7eaef46" providerId="AD" clId="Web-{F8D47E45-08B8-448E-B1CA-8606EF5F3A1B}" dt="2023-11-07T04:55:35.053" v="58"/>
          <ac:spMkLst>
            <pc:docMk/>
            <pc:sldMk cId="2594472186" sldId="306"/>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2594472186" sldId="306"/>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2594472186" sldId="306"/>
            <ac:spMk id="12" creationId="{E186B68C-84BC-4A6E-99D1-EE87483C1349}"/>
          </ac:spMkLst>
        </pc:spChg>
        <pc:spChg chg="add del">
          <ac:chgData name="Saymon Acharya" userId="S::saymon.acharya@edu.sait.ca::8f3606fc-5018-43a3-aae3-ba19c7eaef46" providerId="AD" clId="Web-{F8D47E45-08B8-448E-B1CA-8606EF5F3A1B}" dt="2023-11-07T04:55:35.053" v="58"/>
          <ac:spMkLst>
            <pc:docMk/>
            <pc:sldMk cId="2594472186" sldId="306"/>
            <ac:spMk id="14" creationId="{1C091803-41C2-48E0-9228-5148460C7479}"/>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1594808115" sldId="307"/>
        </pc:sldMkLst>
        <pc:spChg chg="mod ord">
          <ac:chgData name="Saymon Acharya" userId="S::saymon.acharya@edu.sait.ca::8f3606fc-5018-43a3-aae3-ba19c7eaef46" providerId="AD" clId="Web-{F8D47E45-08B8-448E-B1CA-8606EF5F3A1B}" dt="2023-11-07T04:55:35.053" v="58"/>
          <ac:spMkLst>
            <pc:docMk/>
            <pc:sldMk cId="1594808115" sldId="307"/>
            <ac:spMk id="2" creationId="{09EFBD9F-91A1-4DAF-BFC4-2015047C6FAF}"/>
          </ac:spMkLst>
        </pc:spChg>
        <pc:spChg chg="add del">
          <ac:chgData name="Saymon Acharya" userId="S::saymon.acharya@edu.sait.ca::8f3606fc-5018-43a3-aae3-ba19c7eaef46" providerId="AD" clId="Web-{F8D47E45-08B8-448E-B1CA-8606EF5F3A1B}" dt="2023-11-07T04:55:35.053" v="58"/>
          <ac:spMkLst>
            <pc:docMk/>
            <pc:sldMk cId="1594808115" sldId="307"/>
            <ac:spMk id="9" creationId="{71B2258F-86CA-4D4D-8270-BC05FCDEBFB3}"/>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2882766053" sldId="308"/>
        </pc:sldMkLst>
        <pc:spChg chg="mod ord">
          <ac:chgData name="Saymon Acharya" userId="S::saymon.acharya@edu.sait.ca::8f3606fc-5018-43a3-aae3-ba19c7eaef46" providerId="AD" clId="Web-{F8D47E45-08B8-448E-B1CA-8606EF5F3A1B}" dt="2023-11-07T04:55:35.053" v="58"/>
          <ac:spMkLst>
            <pc:docMk/>
            <pc:sldMk cId="2882766053" sldId="308"/>
            <ac:spMk id="2" creationId="{15B6775E-69FA-44AD-80AF-EFF23856271D}"/>
          </ac:spMkLst>
        </pc:spChg>
        <pc:spChg chg="mod ord">
          <ac:chgData name="Saymon Acharya" userId="S::saymon.acharya@edu.sait.ca::8f3606fc-5018-43a3-aae3-ba19c7eaef46" providerId="AD" clId="Web-{F8D47E45-08B8-448E-B1CA-8606EF5F3A1B}" dt="2023-11-07T04:55:35.053" v="58"/>
          <ac:spMkLst>
            <pc:docMk/>
            <pc:sldMk cId="2882766053" sldId="308"/>
            <ac:spMk id="3" creationId="{F89BA04D-9308-46A3-B4F0-CBC3E675253D}"/>
          </ac:spMkLst>
        </pc:spChg>
        <pc:spChg chg="add del">
          <ac:chgData name="Saymon Acharya" userId="S::saymon.acharya@edu.sait.ca::8f3606fc-5018-43a3-aae3-ba19c7eaef46" providerId="AD" clId="Web-{F8D47E45-08B8-448E-B1CA-8606EF5F3A1B}" dt="2023-11-07T04:55:35.053" v="58"/>
          <ac:spMkLst>
            <pc:docMk/>
            <pc:sldMk cId="2882766053" sldId="308"/>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2882766053" sldId="308"/>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2882766053" sldId="308"/>
            <ac:spMk id="12" creationId="{1C091803-41C2-48E0-9228-5148460C7479}"/>
          </ac:spMkLst>
        </pc:spChg>
      </pc:sldChg>
      <pc:sldChg chg="modSp mod modClrScheme chgLayout">
        <pc:chgData name="Saymon Acharya" userId="S::saymon.acharya@edu.sait.ca::8f3606fc-5018-43a3-aae3-ba19c7eaef46" providerId="AD" clId="Web-{F8D47E45-08B8-448E-B1CA-8606EF5F3A1B}" dt="2023-11-07T04:55:35.053" v="58"/>
        <pc:sldMkLst>
          <pc:docMk/>
          <pc:sldMk cId="1660250131" sldId="309"/>
        </pc:sldMkLst>
        <pc:spChg chg="mod ord">
          <ac:chgData name="Saymon Acharya" userId="S::saymon.acharya@edu.sait.ca::8f3606fc-5018-43a3-aae3-ba19c7eaef46" providerId="AD" clId="Web-{F8D47E45-08B8-448E-B1CA-8606EF5F3A1B}" dt="2023-11-07T04:55:35.053" v="58"/>
          <ac:spMkLst>
            <pc:docMk/>
            <pc:sldMk cId="1660250131" sldId="309"/>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4089467952" sldId="310"/>
        </pc:sldMkLst>
        <pc:spChg chg="mod ord">
          <ac:chgData name="Saymon Acharya" userId="S::saymon.acharya@edu.sait.ca::8f3606fc-5018-43a3-aae3-ba19c7eaef46" providerId="AD" clId="Web-{F8D47E45-08B8-448E-B1CA-8606EF5F3A1B}" dt="2023-11-07T04:55:35.053" v="58"/>
          <ac:spMkLst>
            <pc:docMk/>
            <pc:sldMk cId="4089467952" sldId="310"/>
            <ac:spMk id="2" creationId="{04C8D0A0-B8F3-40F0-A05A-C5A06A9B1349}"/>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830838535" sldId="311"/>
        </pc:sldMkLst>
        <pc:spChg chg="mod ord">
          <ac:chgData name="Saymon Acharya" userId="S::saymon.acharya@edu.sait.ca::8f3606fc-5018-43a3-aae3-ba19c7eaef46" providerId="AD" clId="Web-{F8D47E45-08B8-448E-B1CA-8606EF5F3A1B}" dt="2023-11-07T04:55:35.053" v="58"/>
          <ac:spMkLst>
            <pc:docMk/>
            <pc:sldMk cId="830838535" sldId="311"/>
            <ac:spMk id="2" creationId="{09EFBD9F-91A1-4DAF-BFC4-2015047C6FAF}"/>
          </ac:spMkLst>
        </pc:spChg>
        <pc:spChg chg="add del">
          <ac:chgData name="Saymon Acharya" userId="S::saymon.acharya@edu.sait.ca::8f3606fc-5018-43a3-aae3-ba19c7eaef46" providerId="AD" clId="Web-{F8D47E45-08B8-448E-B1CA-8606EF5F3A1B}" dt="2023-11-07T04:55:35.053" v="58"/>
          <ac:spMkLst>
            <pc:docMk/>
            <pc:sldMk cId="830838535" sldId="311"/>
            <ac:spMk id="9" creationId="{71B2258F-86CA-4D4D-8270-BC05FCDEBFB3}"/>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2198203308" sldId="312"/>
        </pc:sldMkLst>
        <pc:spChg chg="mod ord">
          <ac:chgData name="Saymon Acharya" userId="S::saymon.acharya@edu.sait.ca::8f3606fc-5018-43a3-aae3-ba19c7eaef46" providerId="AD" clId="Web-{F8D47E45-08B8-448E-B1CA-8606EF5F3A1B}" dt="2023-11-07T04:55:35.053" v="58"/>
          <ac:spMkLst>
            <pc:docMk/>
            <pc:sldMk cId="2198203308" sldId="312"/>
            <ac:spMk id="2" creationId="{DCC61D42-1959-423D-AB28-29C40C3D8FEC}"/>
          </ac:spMkLst>
        </pc:spChg>
        <pc:spChg chg="mod ord">
          <ac:chgData name="Saymon Acharya" userId="S::saymon.acharya@edu.sait.ca::8f3606fc-5018-43a3-aae3-ba19c7eaef46" providerId="AD" clId="Web-{F8D47E45-08B8-448E-B1CA-8606EF5F3A1B}" dt="2023-11-07T04:55:35.053" v="58"/>
          <ac:spMkLst>
            <pc:docMk/>
            <pc:sldMk cId="2198203308" sldId="312"/>
            <ac:spMk id="3" creationId="{1837927C-870D-4714-836F-D3A19DC6FC25}"/>
          </ac:spMkLst>
        </pc:spChg>
        <pc:spChg chg="add del">
          <ac:chgData name="Saymon Acharya" userId="S::saymon.acharya@edu.sait.ca::8f3606fc-5018-43a3-aae3-ba19c7eaef46" providerId="AD" clId="Web-{F8D47E45-08B8-448E-B1CA-8606EF5F3A1B}" dt="2023-11-07T04:55:35.053" v="58"/>
          <ac:spMkLst>
            <pc:docMk/>
            <pc:sldMk cId="2198203308" sldId="312"/>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2198203308" sldId="312"/>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2198203308" sldId="312"/>
            <ac:spMk id="12" creationId="{E186B68C-84BC-4A6E-99D1-EE87483C1349}"/>
          </ac:spMkLst>
        </pc:spChg>
        <pc:spChg chg="add del">
          <ac:chgData name="Saymon Acharya" userId="S::saymon.acharya@edu.sait.ca::8f3606fc-5018-43a3-aae3-ba19c7eaef46" providerId="AD" clId="Web-{F8D47E45-08B8-448E-B1CA-8606EF5F3A1B}" dt="2023-11-07T04:55:35.053" v="58"/>
          <ac:spMkLst>
            <pc:docMk/>
            <pc:sldMk cId="2198203308" sldId="312"/>
            <ac:spMk id="14" creationId="{1C091803-41C2-48E0-9228-5148460C7479}"/>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3712044641" sldId="313"/>
        </pc:sldMkLst>
        <pc:spChg chg="mod ord">
          <ac:chgData name="Saymon Acharya" userId="S::saymon.acharya@edu.sait.ca::8f3606fc-5018-43a3-aae3-ba19c7eaef46" providerId="AD" clId="Web-{F8D47E45-08B8-448E-B1CA-8606EF5F3A1B}" dt="2023-11-07T04:55:35.053" v="58"/>
          <ac:spMkLst>
            <pc:docMk/>
            <pc:sldMk cId="3712044641" sldId="313"/>
            <ac:spMk id="2" creationId="{04C8D0A0-B8F3-40F0-A05A-C5A06A9B1349}"/>
          </ac:spMkLst>
        </pc:spChg>
        <pc:spChg chg="add del">
          <ac:chgData name="Saymon Acharya" userId="S::saymon.acharya@edu.sait.ca::8f3606fc-5018-43a3-aae3-ba19c7eaef46" providerId="AD" clId="Web-{F8D47E45-08B8-448E-B1CA-8606EF5F3A1B}" dt="2023-11-07T04:55:35.053" v="58"/>
          <ac:spMkLst>
            <pc:docMk/>
            <pc:sldMk cId="3712044641" sldId="313"/>
            <ac:spMk id="28" creationId="{385E1BDC-A9B0-4A87-82E3-F3187F69A802}"/>
          </ac:spMkLst>
        </pc:spChg>
        <pc:spChg chg="add del">
          <ac:chgData name="Saymon Acharya" userId="S::saymon.acharya@edu.sait.ca::8f3606fc-5018-43a3-aae3-ba19c7eaef46" providerId="AD" clId="Web-{F8D47E45-08B8-448E-B1CA-8606EF5F3A1B}" dt="2023-11-07T04:55:35.053" v="58"/>
          <ac:spMkLst>
            <pc:docMk/>
            <pc:sldMk cId="3712044641" sldId="313"/>
            <ac:spMk id="29" creationId="{0990C621-3B8B-4820-8328-D47EF7CE823C}"/>
          </ac:spMkLst>
        </pc:spChg>
        <pc:spChg chg="add del">
          <ac:chgData name="Saymon Acharya" userId="S::saymon.acharya@edu.sait.ca::8f3606fc-5018-43a3-aae3-ba19c7eaef46" providerId="AD" clId="Web-{F8D47E45-08B8-448E-B1CA-8606EF5F3A1B}" dt="2023-11-07T04:55:35.053" v="58"/>
          <ac:spMkLst>
            <pc:docMk/>
            <pc:sldMk cId="3712044641" sldId="313"/>
            <ac:spMk id="30" creationId="{C1A2385B-1D2A-4E17-84FA-6CB7F0AAE473}"/>
          </ac:spMkLst>
        </pc:spChg>
        <pc:spChg chg="add del">
          <ac:chgData name="Saymon Acharya" userId="S::saymon.acharya@edu.sait.ca::8f3606fc-5018-43a3-aae3-ba19c7eaef46" providerId="AD" clId="Web-{F8D47E45-08B8-448E-B1CA-8606EF5F3A1B}" dt="2023-11-07T04:55:35.053" v="58"/>
          <ac:spMkLst>
            <pc:docMk/>
            <pc:sldMk cId="3712044641" sldId="313"/>
            <ac:spMk id="31" creationId="{5E791F2F-79DB-4CC0-9FA1-001E3E91E8B7}"/>
          </ac:spMkLst>
        </pc:spChg>
      </pc:sldChg>
      <pc:sldChg chg="modSp mod modClrScheme chgLayout">
        <pc:chgData name="Saymon Acharya" userId="S::saymon.acharya@edu.sait.ca::8f3606fc-5018-43a3-aae3-ba19c7eaef46" providerId="AD" clId="Web-{F8D47E45-08B8-448E-B1CA-8606EF5F3A1B}" dt="2023-11-07T04:55:35.053" v="58"/>
        <pc:sldMkLst>
          <pc:docMk/>
          <pc:sldMk cId="1891116932" sldId="314"/>
        </pc:sldMkLst>
        <pc:spChg chg="mod ord">
          <ac:chgData name="Saymon Acharya" userId="S::saymon.acharya@edu.sait.ca::8f3606fc-5018-43a3-aae3-ba19c7eaef46" providerId="AD" clId="Web-{F8D47E45-08B8-448E-B1CA-8606EF5F3A1B}" dt="2023-11-07T04:55:35.053" v="58"/>
          <ac:spMkLst>
            <pc:docMk/>
            <pc:sldMk cId="1891116932" sldId="314"/>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2400842502" sldId="315"/>
        </pc:sldMkLst>
        <pc:spChg chg="mod ord">
          <ac:chgData name="Saymon Acharya" userId="S::saymon.acharya@edu.sait.ca::8f3606fc-5018-43a3-aae3-ba19c7eaef46" providerId="AD" clId="Web-{F8D47E45-08B8-448E-B1CA-8606EF5F3A1B}" dt="2023-11-07T04:55:35.053" v="58"/>
          <ac:spMkLst>
            <pc:docMk/>
            <pc:sldMk cId="2400842502" sldId="315"/>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1585111173" sldId="316"/>
        </pc:sldMkLst>
        <pc:spChg chg="mod ord">
          <ac:chgData name="Saymon Acharya" userId="S::saymon.acharya@edu.sait.ca::8f3606fc-5018-43a3-aae3-ba19c7eaef46" providerId="AD" clId="Web-{F8D47E45-08B8-448E-B1CA-8606EF5F3A1B}" dt="2023-11-07T04:55:35.053" v="58"/>
          <ac:spMkLst>
            <pc:docMk/>
            <pc:sldMk cId="1585111173" sldId="316"/>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140863339" sldId="317"/>
        </pc:sldMkLst>
        <pc:spChg chg="mod ord">
          <ac:chgData name="Saymon Acharya" userId="S::saymon.acharya@edu.sait.ca::8f3606fc-5018-43a3-aae3-ba19c7eaef46" providerId="AD" clId="Web-{F8D47E45-08B8-448E-B1CA-8606EF5F3A1B}" dt="2023-11-07T04:55:35.053" v="58"/>
          <ac:spMkLst>
            <pc:docMk/>
            <pc:sldMk cId="140863339" sldId="317"/>
            <ac:spMk id="2" creationId="{04C8D0A0-B8F3-40F0-A05A-C5A06A9B1349}"/>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3519695867" sldId="318"/>
        </pc:sldMkLst>
        <pc:spChg chg="mod ord">
          <ac:chgData name="Saymon Acharya" userId="S::saymon.acharya@edu.sait.ca::8f3606fc-5018-43a3-aae3-ba19c7eaef46" providerId="AD" clId="Web-{F8D47E45-08B8-448E-B1CA-8606EF5F3A1B}" dt="2023-11-07T04:55:35.053" v="58"/>
          <ac:spMkLst>
            <pc:docMk/>
            <pc:sldMk cId="3519695867" sldId="318"/>
            <ac:spMk id="2" creationId="{DCC61D42-1959-423D-AB28-29C40C3D8FEC}"/>
          </ac:spMkLst>
        </pc:spChg>
        <pc:spChg chg="mod ord">
          <ac:chgData name="Saymon Acharya" userId="S::saymon.acharya@edu.sait.ca::8f3606fc-5018-43a3-aae3-ba19c7eaef46" providerId="AD" clId="Web-{F8D47E45-08B8-448E-B1CA-8606EF5F3A1B}" dt="2023-11-07T04:55:35.053" v="58"/>
          <ac:spMkLst>
            <pc:docMk/>
            <pc:sldMk cId="3519695867" sldId="318"/>
            <ac:spMk id="3" creationId="{1837927C-870D-4714-836F-D3A19DC6FC25}"/>
          </ac:spMkLst>
        </pc:spChg>
        <pc:spChg chg="add del">
          <ac:chgData name="Saymon Acharya" userId="S::saymon.acharya@edu.sait.ca::8f3606fc-5018-43a3-aae3-ba19c7eaef46" providerId="AD" clId="Web-{F8D47E45-08B8-448E-B1CA-8606EF5F3A1B}" dt="2023-11-07T04:55:35.053" v="58"/>
          <ac:spMkLst>
            <pc:docMk/>
            <pc:sldMk cId="3519695867" sldId="318"/>
            <ac:spMk id="8" creationId="{B775CD93-9DF2-48CB-9F57-1BCA9A46C7FA}"/>
          </ac:spMkLst>
        </pc:spChg>
        <pc:spChg chg="add del">
          <ac:chgData name="Saymon Acharya" userId="S::saymon.acharya@edu.sait.ca::8f3606fc-5018-43a3-aae3-ba19c7eaef46" providerId="AD" clId="Web-{F8D47E45-08B8-448E-B1CA-8606EF5F3A1B}" dt="2023-11-07T04:55:35.053" v="58"/>
          <ac:spMkLst>
            <pc:docMk/>
            <pc:sldMk cId="3519695867" sldId="318"/>
            <ac:spMk id="10" creationId="{6166C6D1-23AC-49C4-BA07-238E4E9F8CEB}"/>
          </ac:spMkLst>
        </pc:spChg>
        <pc:spChg chg="add del">
          <ac:chgData name="Saymon Acharya" userId="S::saymon.acharya@edu.sait.ca::8f3606fc-5018-43a3-aae3-ba19c7eaef46" providerId="AD" clId="Web-{F8D47E45-08B8-448E-B1CA-8606EF5F3A1B}" dt="2023-11-07T04:55:35.053" v="58"/>
          <ac:spMkLst>
            <pc:docMk/>
            <pc:sldMk cId="3519695867" sldId="318"/>
            <ac:spMk id="12" creationId="{E186B68C-84BC-4A6E-99D1-EE87483C1349}"/>
          </ac:spMkLst>
        </pc:spChg>
        <pc:spChg chg="add del">
          <ac:chgData name="Saymon Acharya" userId="S::saymon.acharya@edu.sait.ca::8f3606fc-5018-43a3-aae3-ba19c7eaef46" providerId="AD" clId="Web-{F8D47E45-08B8-448E-B1CA-8606EF5F3A1B}" dt="2023-11-07T04:55:35.053" v="58"/>
          <ac:spMkLst>
            <pc:docMk/>
            <pc:sldMk cId="3519695867" sldId="318"/>
            <ac:spMk id="14" creationId="{1C091803-41C2-48E0-9228-5148460C7479}"/>
          </ac:spMkLst>
        </pc:spChg>
      </pc:sldChg>
      <pc:sldChg chg="addSp delSp modSp mod modClrScheme delDesignElem chgLayout">
        <pc:chgData name="Saymon Acharya" userId="S::saymon.acharya@edu.sait.ca::8f3606fc-5018-43a3-aae3-ba19c7eaef46" providerId="AD" clId="Web-{F8D47E45-08B8-448E-B1CA-8606EF5F3A1B}" dt="2023-11-07T04:55:35.053" v="58"/>
        <pc:sldMkLst>
          <pc:docMk/>
          <pc:sldMk cId="1234641850" sldId="319"/>
        </pc:sldMkLst>
        <pc:spChg chg="mod ord">
          <ac:chgData name="Saymon Acharya" userId="S::saymon.acharya@edu.sait.ca::8f3606fc-5018-43a3-aae3-ba19c7eaef46" providerId="AD" clId="Web-{F8D47E45-08B8-448E-B1CA-8606EF5F3A1B}" dt="2023-11-07T04:55:35.053" v="58"/>
          <ac:spMkLst>
            <pc:docMk/>
            <pc:sldMk cId="1234641850" sldId="319"/>
            <ac:spMk id="2" creationId="{04C8D0A0-B8F3-40F0-A05A-C5A06A9B1349}"/>
          </ac:spMkLst>
        </pc:spChg>
        <pc:spChg chg="add del">
          <ac:chgData name="Saymon Acharya" userId="S::saymon.acharya@edu.sait.ca::8f3606fc-5018-43a3-aae3-ba19c7eaef46" providerId="AD" clId="Web-{F8D47E45-08B8-448E-B1CA-8606EF5F3A1B}" dt="2023-11-07T04:55:35.053" v="58"/>
          <ac:spMkLst>
            <pc:docMk/>
            <pc:sldMk cId="1234641850" sldId="319"/>
            <ac:spMk id="36" creationId="{2550BE34-C2B8-49B8-8519-67A8CAD51AE9}"/>
          </ac:spMkLst>
        </pc:spChg>
        <pc:spChg chg="add del">
          <ac:chgData name="Saymon Acharya" userId="S::saymon.acharya@edu.sait.ca::8f3606fc-5018-43a3-aae3-ba19c7eaef46" providerId="AD" clId="Web-{F8D47E45-08B8-448E-B1CA-8606EF5F3A1B}" dt="2023-11-07T04:55:35.053" v="58"/>
          <ac:spMkLst>
            <pc:docMk/>
            <pc:sldMk cId="1234641850" sldId="319"/>
            <ac:spMk id="38" creationId="{A7457DD9-5A45-400A-AB4B-4B4EDECA25F1}"/>
          </ac:spMkLst>
        </pc:spChg>
        <pc:spChg chg="add del">
          <ac:chgData name="Saymon Acharya" userId="S::saymon.acharya@edu.sait.ca::8f3606fc-5018-43a3-aae3-ba19c7eaef46" providerId="AD" clId="Web-{F8D47E45-08B8-448E-B1CA-8606EF5F3A1B}" dt="2023-11-07T04:55:35.053" v="58"/>
          <ac:spMkLst>
            <pc:docMk/>
            <pc:sldMk cId="1234641850" sldId="319"/>
            <ac:spMk id="40" creationId="{441CF7D6-A660-431A-B0BB-140A0D5556B6}"/>
          </ac:spMkLst>
        </pc:spChg>
        <pc:spChg chg="add del">
          <ac:chgData name="Saymon Acharya" userId="S::saymon.acharya@edu.sait.ca::8f3606fc-5018-43a3-aae3-ba19c7eaef46" providerId="AD" clId="Web-{F8D47E45-08B8-448E-B1CA-8606EF5F3A1B}" dt="2023-11-07T04:55:35.053" v="58"/>
          <ac:spMkLst>
            <pc:docMk/>
            <pc:sldMk cId="1234641850" sldId="319"/>
            <ac:spMk id="42" creationId="{0570A85B-3810-4F95-97B0-CBF4CCDB381C}"/>
          </ac:spMkLst>
        </pc:spChg>
      </pc:sldChg>
      <pc:sldChg chg="modSp mod modClrScheme chgLayout">
        <pc:chgData name="Saymon Acharya" userId="S::saymon.acharya@edu.sait.ca::8f3606fc-5018-43a3-aae3-ba19c7eaef46" providerId="AD" clId="Web-{F8D47E45-08B8-448E-B1CA-8606EF5F3A1B}" dt="2023-11-07T04:55:35.053" v="58"/>
        <pc:sldMkLst>
          <pc:docMk/>
          <pc:sldMk cId="1690242795" sldId="320"/>
        </pc:sldMkLst>
        <pc:spChg chg="mod ord">
          <ac:chgData name="Saymon Acharya" userId="S::saymon.acharya@edu.sait.ca::8f3606fc-5018-43a3-aae3-ba19c7eaef46" providerId="AD" clId="Web-{F8D47E45-08B8-448E-B1CA-8606EF5F3A1B}" dt="2023-11-07T04:55:35.053" v="58"/>
          <ac:spMkLst>
            <pc:docMk/>
            <pc:sldMk cId="1690242795" sldId="320"/>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2502783886" sldId="321"/>
        </pc:sldMkLst>
        <pc:spChg chg="mod ord">
          <ac:chgData name="Saymon Acharya" userId="S::saymon.acharya@edu.sait.ca::8f3606fc-5018-43a3-aae3-ba19c7eaef46" providerId="AD" clId="Web-{F8D47E45-08B8-448E-B1CA-8606EF5F3A1B}" dt="2023-11-07T04:55:35.053" v="58"/>
          <ac:spMkLst>
            <pc:docMk/>
            <pc:sldMk cId="2502783886" sldId="321"/>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336379847" sldId="322"/>
        </pc:sldMkLst>
        <pc:spChg chg="mod ord">
          <ac:chgData name="Saymon Acharya" userId="S::saymon.acharya@edu.sait.ca::8f3606fc-5018-43a3-aae3-ba19c7eaef46" providerId="AD" clId="Web-{F8D47E45-08B8-448E-B1CA-8606EF5F3A1B}" dt="2023-11-07T04:55:35.053" v="58"/>
          <ac:spMkLst>
            <pc:docMk/>
            <pc:sldMk cId="336379847" sldId="322"/>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878459673" sldId="323"/>
        </pc:sldMkLst>
        <pc:spChg chg="mod ord">
          <ac:chgData name="Saymon Acharya" userId="S::saymon.acharya@edu.sait.ca::8f3606fc-5018-43a3-aae3-ba19c7eaef46" providerId="AD" clId="Web-{F8D47E45-08B8-448E-B1CA-8606EF5F3A1B}" dt="2023-11-07T04:55:35.053" v="58"/>
          <ac:spMkLst>
            <pc:docMk/>
            <pc:sldMk cId="878459673" sldId="323"/>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16834843" sldId="324"/>
        </pc:sldMkLst>
        <pc:spChg chg="mod ord">
          <ac:chgData name="Saymon Acharya" userId="S::saymon.acharya@edu.sait.ca::8f3606fc-5018-43a3-aae3-ba19c7eaef46" providerId="AD" clId="Web-{F8D47E45-08B8-448E-B1CA-8606EF5F3A1B}" dt="2023-11-07T04:55:35.053" v="58"/>
          <ac:spMkLst>
            <pc:docMk/>
            <pc:sldMk cId="16834843" sldId="324"/>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4199087" sldId="325"/>
        </pc:sldMkLst>
        <pc:spChg chg="mod ord">
          <ac:chgData name="Saymon Acharya" userId="S::saymon.acharya@edu.sait.ca::8f3606fc-5018-43a3-aae3-ba19c7eaef46" providerId="AD" clId="Web-{F8D47E45-08B8-448E-B1CA-8606EF5F3A1B}" dt="2023-11-07T04:55:35.053" v="58"/>
          <ac:spMkLst>
            <pc:docMk/>
            <pc:sldMk cId="4199087" sldId="325"/>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485231390" sldId="326"/>
        </pc:sldMkLst>
        <pc:spChg chg="mod ord">
          <ac:chgData name="Saymon Acharya" userId="S::saymon.acharya@edu.sait.ca::8f3606fc-5018-43a3-aae3-ba19c7eaef46" providerId="AD" clId="Web-{F8D47E45-08B8-448E-B1CA-8606EF5F3A1B}" dt="2023-11-07T04:55:35.053" v="58"/>
          <ac:spMkLst>
            <pc:docMk/>
            <pc:sldMk cId="485231390" sldId="326"/>
            <ac:spMk id="2" creationId="{04C8D0A0-B8F3-40F0-A05A-C5A06A9B1349}"/>
          </ac:spMkLst>
        </pc:spChg>
      </pc:sldChg>
      <pc:sldChg chg="modSp mod modClrScheme chgLayout">
        <pc:chgData name="Saymon Acharya" userId="S::saymon.acharya@edu.sait.ca::8f3606fc-5018-43a3-aae3-ba19c7eaef46" providerId="AD" clId="Web-{F8D47E45-08B8-448E-B1CA-8606EF5F3A1B}" dt="2023-11-07T04:55:35.053" v="58"/>
        <pc:sldMkLst>
          <pc:docMk/>
          <pc:sldMk cId="1618142584" sldId="327"/>
        </pc:sldMkLst>
        <pc:spChg chg="mod ord">
          <ac:chgData name="Saymon Acharya" userId="S::saymon.acharya@edu.sait.ca::8f3606fc-5018-43a3-aae3-ba19c7eaef46" providerId="AD" clId="Web-{F8D47E45-08B8-448E-B1CA-8606EF5F3A1B}" dt="2023-11-07T04:55:35.053" v="58"/>
          <ac:spMkLst>
            <pc:docMk/>
            <pc:sldMk cId="1618142584" sldId="327"/>
            <ac:spMk id="2" creationId="{6A85C8C9-B5F2-73B4-C005-434A4D336A28}"/>
          </ac:spMkLst>
        </pc:spChg>
        <pc:picChg chg="mod ord">
          <ac:chgData name="Saymon Acharya" userId="S::saymon.acharya@edu.sait.ca::8f3606fc-5018-43a3-aae3-ba19c7eaef46" providerId="AD" clId="Web-{F8D47E45-08B8-448E-B1CA-8606EF5F3A1B}" dt="2023-11-07T04:55:35.053" v="58"/>
          <ac:picMkLst>
            <pc:docMk/>
            <pc:sldMk cId="1618142584" sldId="327"/>
            <ac:picMk id="4" creationId="{A14C28CE-2253-9A01-41AD-78C09920BF9B}"/>
          </ac:picMkLst>
        </pc:picChg>
      </pc:sldChg>
      <pc:sldChg chg="modSp mod modClrScheme chgLayout">
        <pc:chgData name="Saymon Acharya" userId="S::saymon.acharya@edu.sait.ca::8f3606fc-5018-43a3-aae3-ba19c7eaef46" providerId="AD" clId="Web-{F8D47E45-08B8-448E-B1CA-8606EF5F3A1B}" dt="2023-11-07T04:55:35.053" v="58"/>
        <pc:sldMkLst>
          <pc:docMk/>
          <pc:sldMk cId="2591519783" sldId="328"/>
        </pc:sldMkLst>
        <pc:spChg chg="mod ord">
          <ac:chgData name="Saymon Acharya" userId="S::saymon.acharya@edu.sait.ca::8f3606fc-5018-43a3-aae3-ba19c7eaef46" providerId="AD" clId="Web-{F8D47E45-08B8-448E-B1CA-8606EF5F3A1B}" dt="2023-11-07T04:55:35.053" v="58"/>
          <ac:spMkLst>
            <pc:docMk/>
            <pc:sldMk cId="2591519783" sldId="328"/>
            <ac:spMk id="2" creationId="{4F095FD3-CAFB-12FD-3B68-27DB3BC54591}"/>
          </ac:spMkLst>
        </pc:spChg>
      </pc:sldChg>
      <pc:sldChg chg="modSp mod modClrScheme chgLayout">
        <pc:chgData name="Saymon Acharya" userId="S::saymon.acharya@edu.sait.ca::8f3606fc-5018-43a3-aae3-ba19c7eaef46" providerId="AD" clId="Web-{F8D47E45-08B8-448E-B1CA-8606EF5F3A1B}" dt="2023-11-07T04:55:35.053" v="58"/>
        <pc:sldMkLst>
          <pc:docMk/>
          <pc:sldMk cId="2795414617" sldId="329"/>
        </pc:sldMkLst>
        <pc:spChg chg="mod ord">
          <ac:chgData name="Saymon Acharya" userId="S::saymon.acharya@edu.sait.ca::8f3606fc-5018-43a3-aae3-ba19c7eaef46" providerId="AD" clId="Web-{F8D47E45-08B8-448E-B1CA-8606EF5F3A1B}" dt="2023-11-07T04:55:35.053" v="58"/>
          <ac:spMkLst>
            <pc:docMk/>
            <pc:sldMk cId="2795414617" sldId="329"/>
            <ac:spMk id="2" creationId="{F5600112-19DA-AC02-BB31-AAC3E2D447AA}"/>
          </ac:spMkLst>
        </pc:spChg>
      </pc:sldChg>
      <pc:sldMasterChg chg="add del addSldLayout delSldLayout">
        <pc:chgData name="Saymon Acharya" userId="S::saymon.acharya@edu.sait.ca::8f3606fc-5018-43a3-aae3-ba19c7eaef46" providerId="AD" clId="Web-{F8D47E45-08B8-448E-B1CA-8606EF5F3A1B}" dt="2023-11-07T04:55:35.053" v="58"/>
        <pc:sldMasterMkLst>
          <pc:docMk/>
          <pc:sldMasterMk cId="507864193" sldId="2147483648"/>
        </pc:sldMasterMkLst>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3061062086" sldId="2147483649"/>
          </pc:sldLayoutMkLst>
        </pc:sldLayoutChg>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3050671240" sldId="2147483650"/>
          </pc:sldLayoutMkLst>
        </pc:sldLayoutChg>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2224911834" sldId="2147483651"/>
          </pc:sldLayoutMkLst>
        </pc:sldLayoutChg>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3951353955" sldId="2147483652"/>
          </pc:sldLayoutMkLst>
        </pc:sldLayoutChg>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530851789" sldId="2147483653"/>
          </pc:sldLayoutMkLst>
        </pc:sldLayoutChg>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975416291" sldId="2147483654"/>
          </pc:sldLayoutMkLst>
        </pc:sldLayoutChg>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4100326374" sldId="2147483655"/>
          </pc:sldLayoutMkLst>
        </pc:sldLayoutChg>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2969208857" sldId="2147483656"/>
          </pc:sldLayoutMkLst>
        </pc:sldLayoutChg>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2511411723" sldId="2147483657"/>
          </pc:sldLayoutMkLst>
        </pc:sldLayoutChg>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21761607" sldId="2147483658"/>
          </pc:sldLayoutMkLst>
        </pc:sldLayoutChg>
        <pc:sldLayoutChg chg="add del">
          <pc:chgData name="Saymon Acharya" userId="S::saymon.acharya@edu.sait.ca::8f3606fc-5018-43a3-aae3-ba19c7eaef46" providerId="AD" clId="Web-{F8D47E45-08B8-448E-B1CA-8606EF5F3A1B}" dt="2023-11-07T04:55:35.053" v="58"/>
          <pc:sldLayoutMkLst>
            <pc:docMk/>
            <pc:sldMasterMk cId="507864193" sldId="2147483648"/>
            <pc:sldLayoutMk cId="670595992" sldId="2147483659"/>
          </pc:sldLayoutMkLst>
        </pc:sldLayoutChg>
      </pc:sldMasterChg>
      <pc:sldMasterChg chg="add del addSldLayout delSldLayout modSldLayout">
        <pc:chgData name="Saymon Acharya" userId="S::saymon.acharya@edu.sait.ca::8f3606fc-5018-43a3-aae3-ba19c7eaef46" providerId="AD" clId="Web-{F8D47E45-08B8-448E-B1CA-8606EF5F3A1B}" dt="2023-11-07T04:55:35.053" v="58"/>
        <pc:sldMasterMkLst>
          <pc:docMk/>
          <pc:sldMasterMk cId="34135853" sldId="2147483660"/>
        </pc:sldMasterMkLst>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873177214" sldId="2147483661"/>
          </pc:sldLayoutMkLst>
        </pc:sldLayoutChg>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3613642478" sldId="2147483662"/>
          </pc:sldLayoutMkLst>
        </pc:sldLayoutChg>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2196297424" sldId="2147483663"/>
          </pc:sldLayoutMkLst>
        </pc:sldLayoutChg>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1026541613" sldId="2147483664"/>
          </pc:sldLayoutMkLst>
        </pc:sldLayoutChg>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869083648" sldId="2147483665"/>
          </pc:sldLayoutMkLst>
        </pc:sldLayoutChg>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1687897517" sldId="2147483666"/>
          </pc:sldLayoutMkLst>
        </pc:sldLayoutChg>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541963371" sldId="2147483667"/>
          </pc:sldLayoutMkLst>
        </pc:sldLayoutChg>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689719308" sldId="2147483668"/>
          </pc:sldLayoutMkLst>
        </pc:sldLayoutChg>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3282713244" sldId="2147483669"/>
          </pc:sldLayoutMkLst>
        </pc:sldLayoutChg>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3229098383" sldId="2147483670"/>
          </pc:sldLayoutMkLst>
        </pc:sldLayoutChg>
        <pc:sldLayoutChg chg="add del mod replId">
          <pc:chgData name="Saymon Acharya" userId="S::saymon.acharya@edu.sait.ca::8f3606fc-5018-43a3-aae3-ba19c7eaef46" providerId="AD" clId="Web-{F8D47E45-08B8-448E-B1CA-8606EF5F3A1B}" dt="2023-11-07T04:55:35.053" v="58"/>
          <pc:sldLayoutMkLst>
            <pc:docMk/>
            <pc:sldMasterMk cId="34135853" sldId="2147483660"/>
            <pc:sldLayoutMk cId="344093488"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A665FB-0018-40BB-A9F9-7BE6D3C795CF}" type="datetimeFigureOut">
              <a:rPr lang="en-US" smtClean="0"/>
              <a:t>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E855-DD32-4903-AB0F-177C36A40FE4}" type="slidenum">
              <a:rPr lang="en-US" smtClean="0"/>
              <a:t>‹#›</a:t>
            </a:fld>
            <a:endParaRPr lang="en-US"/>
          </a:p>
        </p:txBody>
      </p:sp>
    </p:spTree>
    <p:extLst>
      <p:ext uri="{BB962C8B-B14F-4D97-AF65-F5344CB8AC3E}">
        <p14:creationId xmlns:p14="http://schemas.microsoft.com/office/powerpoint/2010/main" val="213696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the High Level Business Understanding focus on the Case Study supplied.</a:t>
            </a:r>
          </a:p>
        </p:txBody>
      </p:sp>
      <p:sp>
        <p:nvSpPr>
          <p:cNvPr id="4" name="Slide Number Placeholder 3"/>
          <p:cNvSpPr>
            <a:spLocks noGrp="1"/>
          </p:cNvSpPr>
          <p:nvPr>
            <p:ph type="sldNum" sz="quarter" idx="5"/>
          </p:nvPr>
        </p:nvSpPr>
        <p:spPr/>
        <p:txBody>
          <a:bodyPr/>
          <a:lstStyle/>
          <a:p>
            <a:fld id="{D7F6E855-DD32-4903-AB0F-177C36A40FE4}" type="slidenum">
              <a:rPr lang="en-US" smtClean="0"/>
              <a:t>2</a:t>
            </a:fld>
            <a:endParaRPr lang="en-US"/>
          </a:p>
        </p:txBody>
      </p:sp>
    </p:spTree>
    <p:extLst>
      <p:ext uri="{BB962C8B-B14F-4D97-AF65-F5344CB8AC3E}">
        <p14:creationId xmlns:p14="http://schemas.microsoft.com/office/powerpoint/2010/main" val="2828939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6618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Document any data cleansing that was required, any quality issues encountered with the data.</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166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fld id="{D7F6E855-DD32-4903-AB0F-177C36A40FE4}" type="slidenum">
              <a:rPr lang="en-US" smtClean="0"/>
              <a:t>21</a:t>
            </a:fld>
            <a:endParaRPr lang="en-US"/>
          </a:p>
        </p:txBody>
      </p:sp>
    </p:spTree>
    <p:extLst>
      <p:ext uri="{BB962C8B-B14F-4D97-AF65-F5344CB8AC3E}">
        <p14:creationId xmlns:p14="http://schemas.microsoft.com/office/powerpoint/2010/main" val="429798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fld id="{D7F6E855-DD32-4903-AB0F-177C36A40FE4}" type="slidenum">
              <a:rPr lang="en-US" smtClean="0"/>
              <a:t>22</a:t>
            </a:fld>
            <a:endParaRPr lang="en-US"/>
          </a:p>
        </p:txBody>
      </p:sp>
    </p:spTree>
    <p:extLst>
      <p:ext uri="{BB962C8B-B14F-4D97-AF65-F5344CB8AC3E}">
        <p14:creationId xmlns:p14="http://schemas.microsoft.com/office/powerpoint/2010/main" val="31471913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Use the SQL Server Management Studio (SSMS) tool to produce the SQL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a:t>In this slide provide the SQL Query in text format, not screen shot format.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7553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8917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2664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536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2149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Use the SQL Server Management Studio (SSMS) tool to return the results of the SQL Query.</a:t>
            </a:r>
          </a:p>
          <a:p>
            <a:r>
              <a:rPr lang="en-US" b="1"/>
              <a:t>In this slide have a screen shot of the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9184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7F6E855-DD32-4903-AB0F-177C36A40FE4}" type="slidenum">
              <a:rPr lang="en-US" smtClean="0"/>
              <a:t>3</a:t>
            </a:fld>
            <a:endParaRPr lang="en-US"/>
          </a:p>
        </p:txBody>
      </p:sp>
    </p:spTree>
    <p:extLst>
      <p:ext uri="{BB962C8B-B14F-4D97-AF65-F5344CB8AC3E}">
        <p14:creationId xmlns:p14="http://schemas.microsoft.com/office/powerpoint/2010/main" val="1004174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6236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753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F6E855-DD32-4903-AB0F-177C36A40FE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68856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34</a:t>
            </a:fld>
            <a:endParaRPr lang="en-US"/>
          </a:p>
        </p:txBody>
      </p:sp>
    </p:spTree>
    <p:extLst>
      <p:ext uri="{BB962C8B-B14F-4D97-AF65-F5344CB8AC3E}">
        <p14:creationId xmlns:p14="http://schemas.microsoft.com/office/powerpoint/2010/main" val="39984500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39</a:t>
            </a:fld>
            <a:endParaRPr lang="en-US"/>
          </a:p>
        </p:txBody>
      </p:sp>
    </p:spTree>
    <p:extLst>
      <p:ext uri="{BB962C8B-B14F-4D97-AF65-F5344CB8AC3E}">
        <p14:creationId xmlns:p14="http://schemas.microsoft.com/office/powerpoint/2010/main" val="1947682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involved?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is affected?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benefit?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Who will be harmed?</a:t>
            </a:r>
          </a:p>
        </p:txBody>
      </p:sp>
      <p:sp>
        <p:nvSpPr>
          <p:cNvPr id="4" name="Slide Number Placeholder 3"/>
          <p:cNvSpPr>
            <a:spLocks noGrp="1"/>
          </p:cNvSpPr>
          <p:nvPr>
            <p:ph type="sldNum" sz="quarter" idx="5"/>
          </p:nvPr>
        </p:nvSpPr>
        <p:spPr/>
        <p:txBody>
          <a:bodyPr/>
          <a:lstStyle/>
          <a:p>
            <a:fld id="{D7F6E855-DD32-4903-AB0F-177C36A40FE4}" type="slidenum">
              <a:rPr lang="en-US" smtClean="0"/>
              <a:t>5</a:t>
            </a:fld>
            <a:endParaRPr lang="en-US"/>
          </a:p>
        </p:txBody>
      </p:sp>
    </p:spTree>
    <p:extLst>
      <p:ext uri="{BB962C8B-B14F-4D97-AF65-F5344CB8AC3E}">
        <p14:creationId xmlns:p14="http://schemas.microsoft.com/office/powerpoint/2010/main" val="1827621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your topic narrowed down in a simple phrase/sentence?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does your topic involve? (i.e. What are the different parts to it?)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is it similar to / different from?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What might be affected/changed by your topic?</a:t>
            </a:r>
          </a:p>
        </p:txBody>
      </p:sp>
      <p:sp>
        <p:nvSpPr>
          <p:cNvPr id="4" name="Slide Number Placeholder 3"/>
          <p:cNvSpPr>
            <a:spLocks noGrp="1"/>
          </p:cNvSpPr>
          <p:nvPr>
            <p:ph type="sldNum" sz="quarter" idx="5"/>
          </p:nvPr>
        </p:nvSpPr>
        <p:spPr/>
        <p:txBody>
          <a:bodyPr/>
          <a:lstStyle/>
          <a:p>
            <a:fld id="{D7F6E855-DD32-4903-AB0F-177C36A40FE4}" type="slidenum">
              <a:rPr lang="en-US" smtClean="0"/>
              <a:t>6</a:t>
            </a:fld>
            <a:endParaRPr lang="en-US"/>
          </a:p>
        </p:txBody>
      </p:sp>
    </p:spTree>
    <p:extLst>
      <p:ext uri="{BB962C8B-B14F-4D97-AF65-F5344CB8AC3E}">
        <p14:creationId xmlns:p14="http://schemas.microsoft.com/office/powerpoint/2010/main" val="381958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When does this take place? When did this take place? When will it take place? When should this take place?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when this takes place affect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7</a:t>
            </a:fld>
            <a:endParaRPr lang="en-US"/>
          </a:p>
        </p:txBody>
      </p:sp>
    </p:spTree>
    <p:extLst>
      <p:ext uri="{BB962C8B-B14F-4D97-AF65-F5344CB8AC3E}">
        <p14:creationId xmlns:p14="http://schemas.microsoft.com/office/powerpoint/2010/main" val="354032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Where does this take place? (Where did it …. Where will it … Where should it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Does it matter where it takes place? Is it affected by location?</a:t>
            </a:r>
          </a:p>
        </p:txBody>
      </p:sp>
      <p:sp>
        <p:nvSpPr>
          <p:cNvPr id="4" name="Slide Number Placeholder 3"/>
          <p:cNvSpPr>
            <a:spLocks noGrp="1"/>
          </p:cNvSpPr>
          <p:nvPr>
            <p:ph type="sldNum" sz="quarter" idx="5"/>
          </p:nvPr>
        </p:nvSpPr>
        <p:spPr/>
        <p:txBody>
          <a:bodyPr/>
          <a:lstStyle/>
          <a:p>
            <a:fld id="{D7F6E855-DD32-4903-AB0F-177C36A40FE4}" type="slidenum">
              <a:rPr lang="en-US" smtClean="0"/>
              <a:t>8</a:t>
            </a:fld>
            <a:endParaRPr lang="en-US"/>
          </a:p>
        </p:txBody>
      </p:sp>
    </p:spTree>
    <p:extLst>
      <p:ext uri="{BB962C8B-B14F-4D97-AF65-F5344CB8AC3E}">
        <p14:creationId xmlns:p14="http://schemas.microsoft.com/office/powerpoint/2010/main" val="1912950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is this topic important? Why does it matter?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Why do certain things happen? (What are some causes and effects within the topic?)</a:t>
            </a:r>
          </a:p>
        </p:txBody>
      </p:sp>
      <p:sp>
        <p:nvSpPr>
          <p:cNvPr id="4" name="Slide Number Placeholder 3"/>
          <p:cNvSpPr>
            <a:spLocks noGrp="1"/>
          </p:cNvSpPr>
          <p:nvPr>
            <p:ph type="sldNum" sz="quarter" idx="5"/>
          </p:nvPr>
        </p:nvSpPr>
        <p:spPr/>
        <p:txBody>
          <a:bodyPr/>
          <a:lstStyle/>
          <a:p>
            <a:fld id="{D7F6E855-DD32-4903-AB0F-177C36A40FE4}" type="slidenum">
              <a:rPr lang="en-US" smtClean="0"/>
              <a:t>9</a:t>
            </a:fld>
            <a:endParaRPr lang="en-US"/>
          </a:p>
        </p:txBody>
      </p:sp>
    </p:spTree>
    <p:extLst>
      <p:ext uri="{BB962C8B-B14F-4D97-AF65-F5344CB8AC3E}">
        <p14:creationId xmlns:p14="http://schemas.microsoft.com/office/powerpoint/2010/main" val="3653397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questions on this slide are sourced from this article: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https://premium.wpmudev.org/blog/a-simple-sure-fire-way-to-create-great-content-the-5-w-the-h/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does this topic work? How does it function? How does it do what it does?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did it come to be?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How are those involved affected?</a:t>
            </a:r>
          </a:p>
        </p:txBody>
      </p:sp>
      <p:sp>
        <p:nvSpPr>
          <p:cNvPr id="4" name="Slide Number Placeholder 3"/>
          <p:cNvSpPr>
            <a:spLocks noGrp="1"/>
          </p:cNvSpPr>
          <p:nvPr>
            <p:ph type="sldNum" sz="quarter" idx="5"/>
          </p:nvPr>
        </p:nvSpPr>
        <p:spPr/>
        <p:txBody>
          <a:bodyPr/>
          <a:lstStyle/>
          <a:p>
            <a:fld id="{D7F6E855-DD32-4903-AB0F-177C36A40FE4}" type="slidenum">
              <a:rPr lang="en-US" smtClean="0"/>
              <a:t>10</a:t>
            </a:fld>
            <a:endParaRPr lang="en-US"/>
          </a:p>
        </p:txBody>
      </p:sp>
    </p:spTree>
    <p:extLst>
      <p:ext uri="{BB962C8B-B14F-4D97-AF65-F5344CB8AC3E}">
        <p14:creationId xmlns:p14="http://schemas.microsoft.com/office/powerpoint/2010/main" val="4111238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p>
        </p:txBody>
      </p:sp>
      <p:sp>
        <p:nvSpPr>
          <p:cNvPr id="4" name="Slide Number Placeholder 3"/>
          <p:cNvSpPr>
            <a:spLocks noGrp="1"/>
          </p:cNvSpPr>
          <p:nvPr>
            <p:ph type="sldNum" sz="quarter" idx="5"/>
          </p:nvPr>
        </p:nvSpPr>
        <p:spPr/>
        <p:txBody>
          <a:bodyPr/>
          <a:lstStyle/>
          <a:p>
            <a:fld id="{D7F6E855-DD32-4903-AB0F-177C36A40FE4}" type="slidenum">
              <a:rPr lang="en-US" smtClean="0"/>
              <a:t>17</a:t>
            </a:fld>
            <a:endParaRPr lang="en-US"/>
          </a:p>
        </p:txBody>
      </p:sp>
    </p:spTree>
    <p:extLst>
      <p:ext uri="{BB962C8B-B14F-4D97-AF65-F5344CB8AC3E}">
        <p14:creationId xmlns:p14="http://schemas.microsoft.com/office/powerpoint/2010/main" val="261290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CEEA-14F5-4039-BF7F-6D8CB33FD3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6472FD9-6450-49FE-98AB-30EF2A3783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CB53678-8A7F-4787-A7FC-F3B1642880A8}"/>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5" name="Footer Placeholder 4">
            <a:extLst>
              <a:ext uri="{FF2B5EF4-FFF2-40B4-BE49-F238E27FC236}">
                <a16:creationId xmlns:a16="http://schemas.microsoft.com/office/drawing/2014/main" id="{6AFC749A-DC9B-4DB8-82C2-AB8E496F09E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01F4E97-13F0-476B-B232-ADEFF96539FD}"/>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6106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9E9F-A3DB-463E-B387-B0423E47C4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B6C560EE-A21B-4824-B3B2-E6895F01BA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75E786A-BA8C-4552-80A8-CB94B52D2D27}"/>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5" name="Footer Placeholder 4">
            <a:extLst>
              <a:ext uri="{FF2B5EF4-FFF2-40B4-BE49-F238E27FC236}">
                <a16:creationId xmlns:a16="http://schemas.microsoft.com/office/drawing/2014/main" id="{215CC04C-041D-4510-9752-461CE4A4C52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DDAB5E-0ADA-4B0C-9634-C40DB3F0163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1761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6AD971-8A95-4A3E-A4BB-5750153576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1D58805-47DA-46FB-9913-D5A6F274F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B021B3F-54EF-48AD-9FC5-C003C1BA780E}"/>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5" name="Footer Placeholder 4">
            <a:extLst>
              <a:ext uri="{FF2B5EF4-FFF2-40B4-BE49-F238E27FC236}">
                <a16:creationId xmlns:a16="http://schemas.microsoft.com/office/drawing/2014/main" id="{B01D0694-7FD3-4571-84CD-BD17812255C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2C295E5-55A7-488A-A282-FDE13B0C4A5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67059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055C-A348-4F31-99E5-ED54D2FB03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B5A7F52-4A46-4313-8011-E9BA834EBC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2CC6C17-6F44-4D7D-84E8-FCFC45558B38}"/>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5" name="Footer Placeholder 4">
            <a:extLst>
              <a:ext uri="{FF2B5EF4-FFF2-40B4-BE49-F238E27FC236}">
                <a16:creationId xmlns:a16="http://schemas.microsoft.com/office/drawing/2014/main" id="{4F069471-7764-4766-889B-E41EDEC7E3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8B7BA9F-8EA5-4667-9F7C-4FE6B6DE04D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05067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E2E2-A787-4D20-8408-B1A8068FD5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5C08A8D-581D-4585-8E9D-0B0927C2B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237F8C-662B-422A-B99A-099DED8427AF}"/>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5" name="Footer Placeholder 4">
            <a:extLst>
              <a:ext uri="{FF2B5EF4-FFF2-40B4-BE49-F238E27FC236}">
                <a16:creationId xmlns:a16="http://schemas.microsoft.com/office/drawing/2014/main" id="{EA9D1F98-B5F7-4DB2-96FB-667E09363F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ECFC0D-80E4-46B4-8DD7-A496D87D63CA}"/>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22491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3E72-B643-4017-9D0F-DC9F65CF839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A9A5EB3-7494-4011-89FC-2362016CF2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980FCAA-4D75-4A96-9F5F-9B5B8A6727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71CC502-1709-4A66-A072-074A0692C16B}"/>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6" name="Footer Placeholder 5">
            <a:extLst>
              <a:ext uri="{FF2B5EF4-FFF2-40B4-BE49-F238E27FC236}">
                <a16:creationId xmlns:a16="http://schemas.microsoft.com/office/drawing/2014/main" id="{28F8DFFA-6EBE-4629-B929-1A8DF819E43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86A3D87-3D02-404B-9FBC-4EFF1D799A21}"/>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395135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A26F1-309F-42BF-A3FD-875119B1C7B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E92E5CB-3057-4A87-90BA-3D9777046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840FE-1423-4FDB-8E23-BF8BC28FE1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C83E8E5-70B3-4DB7-A8AD-DBCD770BC0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4497B-0F58-439F-BE06-5231002298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4E28929-2925-471B-A082-57CBEE0E65D9}"/>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8" name="Footer Placeholder 7">
            <a:extLst>
              <a:ext uri="{FF2B5EF4-FFF2-40B4-BE49-F238E27FC236}">
                <a16:creationId xmlns:a16="http://schemas.microsoft.com/office/drawing/2014/main" id="{531FBBCE-BC08-4EBD-8950-BD9E1509CB5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0395179-D392-4C55-81D7-1DBB9C6E20B2}"/>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53085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A3577-CBFC-4C55-BDCD-5F62E3061B0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80CEA593-0101-49E9-A39B-40E3C671A216}"/>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4" name="Footer Placeholder 3">
            <a:extLst>
              <a:ext uri="{FF2B5EF4-FFF2-40B4-BE49-F238E27FC236}">
                <a16:creationId xmlns:a16="http://schemas.microsoft.com/office/drawing/2014/main" id="{4491ED43-2153-4A46-A068-E22848A46FC5}"/>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725629E-E5CD-4D28-A9B7-E8BDCECDECF7}"/>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975416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58F396-C65B-4BF9-997E-B896FB3CD2D9}"/>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3" name="Footer Placeholder 2">
            <a:extLst>
              <a:ext uri="{FF2B5EF4-FFF2-40B4-BE49-F238E27FC236}">
                <a16:creationId xmlns:a16="http://schemas.microsoft.com/office/drawing/2014/main" id="{0850171C-F3A4-49DE-B772-D6B5E6E4A3D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56420AF-BED4-48D0-B9D2-EC85E9ED0754}"/>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410032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BB1E-1720-4F07-8821-B0CA7AD11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54BB5A3-3B72-430D-88AC-B54C900FB8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533C3F3-C443-42FA-A041-B5D52CEFF9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9E4C22-7E1C-4AC6-86B9-FD0AC7222858}"/>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6" name="Footer Placeholder 5">
            <a:extLst>
              <a:ext uri="{FF2B5EF4-FFF2-40B4-BE49-F238E27FC236}">
                <a16:creationId xmlns:a16="http://schemas.microsoft.com/office/drawing/2014/main" id="{9C150A84-5492-4665-A314-A6101A1AE0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6B0D75-2C5F-4F8B-80EC-F6A887B9AD4F}"/>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969208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6172C-0CDF-4CEE-9EA4-3521F1087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354010F-6561-46A0-B33C-B04103C6EB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329361BA-A9F1-4ED8-B3DA-18F1BC76D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0B0A4-6E22-4E98-BC46-4B93BE99381C}"/>
              </a:ext>
            </a:extLst>
          </p:cNvPr>
          <p:cNvSpPr>
            <a:spLocks noGrp="1"/>
          </p:cNvSpPr>
          <p:nvPr>
            <p:ph type="dt" sz="half" idx="10"/>
          </p:nvPr>
        </p:nvSpPr>
        <p:spPr/>
        <p:txBody>
          <a:bodyPr/>
          <a:lstStyle/>
          <a:p>
            <a:fld id="{561F96C2-6BBE-47A1-BB80-63240F6DFA28}" type="datetimeFigureOut">
              <a:rPr lang="en-CA" smtClean="0"/>
              <a:t>2025-01-08</a:t>
            </a:fld>
            <a:endParaRPr lang="en-CA"/>
          </a:p>
        </p:txBody>
      </p:sp>
      <p:sp>
        <p:nvSpPr>
          <p:cNvPr id="6" name="Footer Placeholder 5">
            <a:extLst>
              <a:ext uri="{FF2B5EF4-FFF2-40B4-BE49-F238E27FC236}">
                <a16:creationId xmlns:a16="http://schemas.microsoft.com/office/drawing/2014/main" id="{61DF73B5-8A4E-4973-8863-6345571701C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B338AB-4B96-46FA-92B1-F669BA719DFC}"/>
              </a:ext>
            </a:extLst>
          </p:cNvPr>
          <p:cNvSpPr>
            <a:spLocks noGrp="1"/>
          </p:cNvSpPr>
          <p:nvPr>
            <p:ph type="sldNum" sz="quarter" idx="12"/>
          </p:nvPr>
        </p:nvSpPr>
        <p:spPr/>
        <p:txBody>
          <a:bodyPr/>
          <a:lstStyle/>
          <a:p>
            <a:fld id="{E8AD016F-BD21-43F2-BF6D-1C9D9BD53FD2}" type="slidenum">
              <a:rPr lang="en-CA" smtClean="0"/>
              <a:t>‹#›</a:t>
            </a:fld>
            <a:endParaRPr lang="en-CA"/>
          </a:p>
        </p:txBody>
      </p:sp>
    </p:spTree>
    <p:extLst>
      <p:ext uri="{BB962C8B-B14F-4D97-AF65-F5344CB8AC3E}">
        <p14:creationId xmlns:p14="http://schemas.microsoft.com/office/powerpoint/2010/main" val="2511411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1D4AF1-5A86-450B-9A2A-C8E3B7ECC1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EBD83606-9414-4991-933B-1A7EA4AF1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C810FD5-A011-4056-8573-6587EAF4B4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1F96C2-6BBE-47A1-BB80-63240F6DFA28}" type="datetimeFigureOut">
              <a:rPr lang="en-CA" smtClean="0"/>
              <a:t>2025-01-08</a:t>
            </a:fld>
            <a:endParaRPr lang="en-CA"/>
          </a:p>
        </p:txBody>
      </p:sp>
      <p:sp>
        <p:nvSpPr>
          <p:cNvPr id="5" name="Footer Placeholder 4">
            <a:extLst>
              <a:ext uri="{FF2B5EF4-FFF2-40B4-BE49-F238E27FC236}">
                <a16:creationId xmlns:a16="http://schemas.microsoft.com/office/drawing/2014/main" id="{19FD1CA2-309F-4AAD-963C-F2E401CE32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1E51A600-2EF9-44B6-BFF8-74E073739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D016F-BD21-43F2-BF6D-1C9D9BD53FD2}" type="slidenum">
              <a:rPr lang="en-CA" smtClean="0"/>
              <a:t>‹#›</a:t>
            </a:fld>
            <a:endParaRPr lang="en-CA"/>
          </a:p>
        </p:txBody>
      </p:sp>
    </p:spTree>
    <p:extLst>
      <p:ext uri="{BB962C8B-B14F-4D97-AF65-F5344CB8AC3E}">
        <p14:creationId xmlns:p14="http://schemas.microsoft.com/office/powerpoint/2010/main" val="50786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shekpaul/global-superstor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gnifying glass over a graph&#10;&#10;Description automatically generated">
            <a:extLst>
              <a:ext uri="{FF2B5EF4-FFF2-40B4-BE49-F238E27FC236}">
                <a16:creationId xmlns:a16="http://schemas.microsoft.com/office/drawing/2014/main" id="{A70AEB26-777A-45F9-81E1-8CA71C13C53C}"/>
              </a:ext>
            </a:extLst>
          </p:cNvPr>
          <p:cNvPicPr>
            <a:picLocks noChangeAspect="1"/>
          </p:cNvPicPr>
          <p:nvPr/>
        </p:nvPicPr>
        <p:blipFill rotWithShape="1">
          <a:blip r:embed="rId2"/>
          <a:srcRect r="5882" b="-1"/>
          <a:stretch/>
        </p:blipFill>
        <p:spPr>
          <a:xfrm>
            <a:off x="1" y="10"/>
            <a:ext cx="9669642" cy="6857990"/>
          </a:xfrm>
          <a:prstGeom prst="rect">
            <a:avLst/>
          </a:prstGeom>
        </p:spPr>
      </p:pic>
      <p:sp>
        <p:nvSpPr>
          <p:cNvPr id="22" name="Rectangle 2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0" y="0"/>
            <a:ext cx="12192000" cy="2109460"/>
          </a:xfrm>
          <a:solidFill>
            <a:schemeClr val="accent1">
              <a:lumMod val="75000"/>
              <a:alpha val="50000"/>
            </a:schemeClr>
          </a:soli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r>
              <a:rPr lang="en-US" sz="3000" b="1"/>
              <a:t>	Data-401 – Final Assignment </a:t>
            </a:r>
            <a:br>
              <a:rPr lang="en-US" sz="4000" b="1"/>
            </a:br>
            <a:r>
              <a:rPr lang="en-US" sz="4000" b="1"/>
              <a:t>	</a:t>
            </a:r>
            <a:r>
              <a:rPr lang="en-US" sz="4000" b="1">
                <a:latin typeface="+mn-lt"/>
              </a:rPr>
              <a:t>Data Set Analysis and Visualization </a:t>
            </a:r>
            <a:r>
              <a:rPr lang="en-US" sz="4000">
                <a:latin typeface="+mn-lt"/>
              </a:rPr>
              <a:t>– </a:t>
            </a:r>
            <a:br>
              <a:rPr lang="en-US" sz="4000">
                <a:latin typeface="+mn-lt"/>
              </a:rPr>
            </a:br>
            <a:r>
              <a:rPr lang="en-US" sz="4000">
                <a:latin typeface="+mn-lt"/>
              </a:rPr>
              <a:t>Global </a:t>
            </a:r>
            <a:r>
              <a:rPr lang="en-US" sz="4000" err="1">
                <a:latin typeface="+mn-lt"/>
              </a:rPr>
              <a:t>SuperStore</a:t>
            </a:r>
            <a:endParaRPr lang="en-US" sz="4000">
              <a:latin typeface="+mn-lt"/>
            </a:endParaRPr>
          </a:p>
        </p:txBody>
      </p:sp>
      <p:sp>
        <p:nvSpPr>
          <p:cNvPr id="3" name="TextBox 2">
            <a:extLst>
              <a:ext uri="{FF2B5EF4-FFF2-40B4-BE49-F238E27FC236}">
                <a16:creationId xmlns:a16="http://schemas.microsoft.com/office/drawing/2014/main" id="{2B155461-1E50-4610-96D7-BD5DEDC74BED}"/>
              </a:ext>
            </a:extLst>
          </p:cNvPr>
          <p:cNvSpPr txBox="1"/>
          <p:nvPr/>
        </p:nvSpPr>
        <p:spPr>
          <a:xfrm>
            <a:off x="7600950" y="2790497"/>
            <a:ext cx="4591049" cy="3386466"/>
          </a:xfrm>
          <a:prstGeom prst="rect">
            <a:avLst/>
          </a:prstGeom>
        </p:spPr>
        <p:txBody>
          <a:bodyPr vert="horz" lIns="91440" tIns="45720" rIns="91440" bIns="45720" rtlCol="0">
            <a:normAutofit/>
          </a:bodyPr>
          <a:lstStyle/>
          <a:p>
            <a:pPr>
              <a:lnSpc>
                <a:spcPct val="90000"/>
              </a:lnSpc>
              <a:spcAft>
                <a:spcPts val="600"/>
              </a:spcAft>
            </a:pPr>
            <a:endParaRPr lang="en-US" sz="2000" dirty="0"/>
          </a:p>
        </p:txBody>
      </p:sp>
    </p:spTree>
    <p:extLst>
      <p:ext uri="{BB962C8B-B14F-4D97-AF65-F5344CB8AC3E}">
        <p14:creationId xmlns:p14="http://schemas.microsoft.com/office/powerpoint/2010/main" val="2642328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6 – </a:t>
            </a:r>
            <a:r>
              <a:rPr lang="en-US" sz="4000">
                <a:solidFill>
                  <a:srgbClr val="FFFFFF"/>
                </a:solidFill>
              </a:rPr>
              <a:t>How</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2831206326"/>
              </p:ext>
            </p:extLst>
          </p:nvPr>
        </p:nvGraphicFramePr>
        <p:xfrm>
          <a:off x="576942" y="2609331"/>
          <a:ext cx="11002346" cy="3604423"/>
        </p:xfrm>
        <a:graphic>
          <a:graphicData uri="http://schemas.openxmlformats.org/drawingml/2006/table">
            <a:tbl>
              <a:tblPr firstRow="1" bandRow="1">
                <a:tableStyleId>{5C22544A-7EE6-4342-B048-85BDC9FD1C3A}</a:tableStyleId>
              </a:tblPr>
              <a:tblGrid>
                <a:gridCol w="729343">
                  <a:extLst>
                    <a:ext uri="{9D8B030D-6E8A-4147-A177-3AD203B41FA5}">
                      <a16:colId xmlns:a16="http://schemas.microsoft.com/office/drawing/2014/main" val="132850126"/>
                    </a:ext>
                  </a:extLst>
                </a:gridCol>
                <a:gridCol w="2655454">
                  <a:extLst>
                    <a:ext uri="{9D8B030D-6E8A-4147-A177-3AD203B41FA5}">
                      <a16:colId xmlns:a16="http://schemas.microsoft.com/office/drawing/2014/main" val="2577973472"/>
                    </a:ext>
                  </a:extLst>
                </a:gridCol>
                <a:gridCol w="7617549">
                  <a:extLst>
                    <a:ext uri="{9D8B030D-6E8A-4147-A177-3AD203B41FA5}">
                      <a16:colId xmlns:a16="http://schemas.microsoft.com/office/drawing/2014/main" val="3264490754"/>
                    </a:ext>
                  </a:extLst>
                </a:gridCol>
              </a:tblGrid>
              <a:tr h="402437">
                <a:tc>
                  <a:txBody>
                    <a:bodyPr/>
                    <a:lstStyle/>
                    <a:p>
                      <a:r>
                        <a:rPr lang="en-US" sz="1800" dirty="0"/>
                        <a:t>#</a:t>
                      </a:r>
                    </a:p>
                  </a:txBody>
                  <a:tcPr/>
                </a:tc>
                <a:tc>
                  <a:txBody>
                    <a:bodyPr/>
                    <a:lstStyle/>
                    <a:p>
                      <a:r>
                        <a:rPr lang="en-US" sz="1800" dirty="0"/>
                        <a:t>Question</a:t>
                      </a:r>
                    </a:p>
                  </a:txBody>
                  <a:tcPr/>
                </a:tc>
                <a:tc>
                  <a:txBody>
                    <a:bodyPr/>
                    <a:lstStyle/>
                    <a:p>
                      <a:r>
                        <a:rPr lang="en-US" sz="1800" dirty="0"/>
                        <a:t>Answer</a:t>
                      </a:r>
                    </a:p>
                  </a:txBody>
                  <a:tcPr/>
                </a:tc>
                <a:extLst>
                  <a:ext uri="{0D108BD9-81ED-4DB2-BD59-A6C34878D82A}">
                    <a16:rowId xmlns:a16="http://schemas.microsoft.com/office/drawing/2014/main" val="3234149977"/>
                  </a:ext>
                </a:extLst>
              </a:tr>
              <a:tr h="1609740">
                <a:tc>
                  <a:txBody>
                    <a:bodyPr/>
                    <a:lstStyle/>
                    <a:p>
                      <a:r>
                        <a:rPr lang="en-US" sz="1800" dirty="0"/>
                        <a:t>Q6.1</a:t>
                      </a:r>
                    </a:p>
                  </a:txBody>
                  <a:tcPr/>
                </a:tc>
                <a:tc>
                  <a:txBody>
                    <a:bodyPr/>
                    <a:lstStyle/>
                    <a:p>
                      <a:r>
                        <a:rPr lang="en-US" sz="1800" dirty="0"/>
                        <a:t>How does this topic work? How does it function? How does it do what it does?</a:t>
                      </a:r>
                    </a:p>
                  </a:txBody>
                  <a:tcPr/>
                </a:tc>
                <a:tc>
                  <a:txBody>
                    <a:bodyPr/>
                    <a:lstStyle/>
                    <a:p>
                      <a:pPr lvl="0" algn="l">
                        <a:lnSpc>
                          <a:spcPct val="100000"/>
                        </a:lnSpc>
                        <a:spcBef>
                          <a:spcPts val="0"/>
                        </a:spcBef>
                        <a:spcAft>
                          <a:spcPts val="0"/>
                        </a:spcAft>
                        <a:buNone/>
                      </a:pPr>
                      <a:r>
                        <a:rPr lang="en-US" sz="1800" b="0" i="0" u="none" strike="noStrike" noProof="0" dirty="0">
                          <a:latin typeface="Calibri"/>
                        </a:rPr>
                        <a:t>The given dataset captures sales data for various products in different markets and regions. By analyzing this information, Falcon Analysts can help Global Superstore to make decision on which products are popular, how pricing strategies and discounts impact sales, and how shipping costs affect overall profitability margins.</a:t>
                      </a:r>
                      <a:endParaRPr lang="en-US" dirty="0"/>
                    </a:p>
                  </a:txBody>
                  <a:tcPr/>
                </a:tc>
                <a:extLst>
                  <a:ext uri="{0D108BD9-81ED-4DB2-BD59-A6C34878D82A}">
                    <a16:rowId xmlns:a16="http://schemas.microsoft.com/office/drawing/2014/main" val="1285076396"/>
                  </a:ext>
                </a:extLst>
              </a:tr>
              <a:tr h="1592246">
                <a:tc>
                  <a:txBody>
                    <a:bodyPr/>
                    <a:lstStyle/>
                    <a:p>
                      <a:pPr marL="0" marR="0" lvl="0" indent="0" algn="l" rtl="0">
                        <a:lnSpc>
                          <a:spcPct val="100000"/>
                        </a:lnSpc>
                        <a:spcBef>
                          <a:spcPts val="0"/>
                        </a:spcBef>
                        <a:spcAft>
                          <a:spcPts val="0"/>
                        </a:spcAft>
                        <a:buClrTx/>
                        <a:buSzTx/>
                        <a:buFontTx/>
                        <a:buNone/>
                      </a:pPr>
                      <a:r>
                        <a:rPr lang="en-US" sz="1800" dirty="0"/>
                        <a:t>Q6.3</a:t>
                      </a:r>
                      <a:endParaRPr lang="en-US" dirty="0"/>
                    </a:p>
                  </a:txBody>
                  <a:tcPr/>
                </a:tc>
                <a:tc>
                  <a:txBody>
                    <a:bodyPr/>
                    <a:lstStyle/>
                    <a:p>
                      <a:pPr marL="0" marR="0" lvl="0" indent="0" algn="l" rtl="0">
                        <a:lnSpc>
                          <a:spcPct val="100000"/>
                        </a:lnSpc>
                        <a:spcBef>
                          <a:spcPts val="0"/>
                        </a:spcBef>
                        <a:spcAft>
                          <a:spcPts val="0"/>
                        </a:spcAft>
                        <a:buClrTx/>
                        <a:buSzTx/>
                        <a:buFontTx/>
                        <a:buNone/>
                      </a:pPr>
                      <a:r>
                        <a:rPr lang="en-US" sz="1800" dirty="0"/>
                        <a:t>How are those involved affected?</a:t>
                      </a:r>
                      <a:endParaRPr lang="en-US" dirty="0"/>
                    </a:p>
                  </a:txBody>
                  <a:tcPr/>
                </a:tc>
                <a:tc>
                  <a:txBody>
                    <a:bodyPr/>
                    <a:lstStyle/>
                    <a:p>
                      <a:pPr lvl="0">
                        <a:buNone/>
                      </a:pPr>
                      <a:r>
                        <a:rPr lang="en-US" sz="1800" b="0" i="0" u="none" strike="noStrike" noProof="0" dirty="0">
                          <a:latin typeface="Calibri"/>
                        </a:rPr>
                        <a:t>All the involved parties such as Global Superstore, customers, and countries are directly affected by the data driven insights as it can derive various insights which might change the discounts given per product and reduce sales figures in particular market.</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391111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2 – </a:t>
            </a:r>
            <a:br>
              <a:rPr lang="en-CA">
                <a:solidFill>
                  <a:srgbClr val="FFFFFF"/>
                </a:solidFill>
              </a:rPr>
            </a:br>
            <a:r>
              <a:rPr lang="en-CA">
                <a:solidFill>
                  <a:srgbClr val="FFFFFF"/>
                </a:solidFill>
              </a:rPr>
              <a:t>Data Understanding – High Level</a:t>
            </a:r>
          </a:p>
        </p:txBody>
      </p:sp>
    </p:spTree>
    <p:extLst>
      <p:ext uri="{BB962C8B-B14F-4D97-AF65-F5344CB8AC3E}">
        <p14:creationId xmlns:p14="http://schemas.microsoft.com/office/powerpoint/2010/main" val="332549431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CE97CC6B-8648-0B46-3576-0DBCFB1F3DAE}"/>
              </a:ext>
            </a:extLst>
          </p:cNvPr>
          <p:cNvCxnSpPr>
            <a:cxnSpLocks/>
          </p:cNvCxnSpPr>
          <p:nvPr/>
        </p:nvCxnSpPr>
        <p:spPr>
          <a:xfrm>
            <a:off x="5831907" y="3195880"/>
            <a:ext cx="3751" cy="8338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A1AF1BC-B2B4-B12D-3FFB-DA80F701F366}"/>
              </a:ext>
            </a:extLst>
          </p:cNvPr>
          <p:cNvCxnSpPr>
            <a:cxnSpLocks/>
          </p:cNvCxnSpPr>
          <p:nvPr/>
        </p:nvCxnSpPr>
        <p:spPr>
          <a:xfrm flipH="1">
            <a:off x="7207367" y="4613994"/>
            <a:ext cx="1563204" cy="344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38200" y="135825"/>
            <a:ext cx="10515600" cy="1325563"/>
          </a:xfrm>
        </p:spPr>
        <p:txBody>
          <a:bodyPr/>
          <a:lstStyle/>
          <a:p>
            <a:r>
              <a:rPr lang="en-CA"/>
              <a:t>Data Modeling – Conceptual Model </a:t>
            </a:r>
          </a:p>
        </p:txBody>
      </p:sp>
      <p:grpSp>
        <p:nvGrpSpPr>
          <p:cNvPr id="8" name="Group 7">
            <a:extLst>
              <a:ext uri="{FF2B5EF4-FFF2-40B4-BE49-F238E27FC236}">
                <a16:creationId xmlns:a16="http://schemas.microsoft.com/office/drawing/2014/main" id="{763B9FDB-E241-4639-84B6-029BD9E8112E}"/>
              </a:ext>
            </a:extLst>
          </p:cNvPr>
          <p:cNvGrpSpPr/>
          <p:nvPr/>
        </p:nvGrpSpPr>
        <p:grpSpPr>
          <a:xfrm>
            <a:off x="838201" y="1345523"/>
            <a:ext cx="10515599" cy="5206999"/>
            <a:chOff x="736847" y="997527"/>
            <a:chExt cx="9913259" cy="5509201"/>
          </a:xfrm>
        </p:grpSpPr>
        <p:pic>
          <p:nvPicPr>
            <p:cNvPr id="9" name="Picture 8">
              <a:extLst>
                <a:ext uri="{FF2B5EF4-FFF2-40B4-BE49-F238E27FC236}">
                  <a16:creationId xmlns:a16="http://schemas.microsoft.com/office/drawing/2014/main" id="{6090A816-4482-4C96-9B9E-0B7692673FF5}"/>
                </a:ext>
              </a:extLst>
            </p:cNvPr>
            <p:cNvPicPr>
              <a:picLocks noChangeAspect="1"/>
            </p:cNvPicPr>
            <p:nvPr/>
          </p:nvPicPr>
          <p:blipFill>
            <a:blip r:embed="rId2"/>
            <a:stretch>
              <a:fillRect/>
            </a:stretch>
          </p:blipFill>
          <p:spPr>
            <a:xfrm>
              <a:off x="736847" y="997527"/>
              <a:ext cx="9913259" cy="5509201"/>
            </a:xfrm>
            <a:prstGeom prst="rect">
              <a:avLst/>
            </a:prstGeom>
            <a:noFill/>
            <a:ln w="44450">
              <a:solidFill>
                <a:schemeClr val="accent1">
                  <a:lumMod val="75000"/>
                </a:schemeClr>
              </a:solidFill>
            </a:ln>
          </p:spPr>
        </p:pic>
        <p:sp>
          <p:nvSpPr>
            <p:cNvPr id="10" name="Rectangle 9">
              <a:extLst>
                <a:ext uri="{FF2B5EF4-FFF2-40B4-BE49-F238E27FC236}">
                  <a16:creationId xmlns:a16="http://schemas.microsoft.com/office/drawing/2014/main" id="{5566666D-F224-4992-8984-7CD1C4E3B681}"/>
                </a:ext>
              </a:extLst>
            </p:cNvPr>
            <p:cNvSpPr/>
            <p:nvPr/>
          </p:nvSpPr>
          <p:spPr>
            <a:xfrm>
              <a:off x="1221738" y="1170434"/>
              <a:ext cx="2064473" cy="2641871"/>
            </a:xfrm>
            <a:prstGeom prst="rect">
              <a:avLst/>
            </a:prstGeom>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endParaRPr lang="en-CA" sz="1400" b="1">
                <a:solidFill>
                  <a:schemeClr val="tx1"/>
                </a:solidFill>
                <a:cs typeface="Calibri" panose="020F0502020204030204"/>
              </a:endParaRPr>
            </a:p>
            <a:p>
              <a:pPr marL="285750" indent="-285750">
                <a:buFont typeface="Arial" panose="020B0604020202020204" pitchFamily="34" charset="0"/>
                <a:buChar char="•"/>
              </a:pPr>
              <a:endParaRPr lang="en-CA" sz="1400" b="1">
                <a:solidFill>
                  <a:schemeClr val="tx1"/>
                </a:solidFill>
                <a:cs typeface="Calibri" panose="020F0502020204030204"/>
              </a:endParaRPr>
            </a:p>
            <a:p>
              <a:r>
                <a:rPr lang="en-CA" sz="1500" b="1">
                  <a:solidFill>
                    <a:schemeClr val="bg1"/>
                  </a:solidFill>
                </a:rPr>
                <a:t>Parties Involved</a:t>
              </a:r>
              <a:endParaRPr lang="en-CA" sz="1500">
                <a:solidFill>
                  <a:schemeClr val="bg1"/>
                </a:solidFill>
                <a:cs typeface="Calibri" panose="020F0502020204030204"/>
              </a:endParaRPr>
            </a:p>
            <a:p>
              <a:pPr marL="285750" indent="-285750">
                <a:buFont typeface="Arial" panose="020B0604020202020204" pitchFamily="34" charset="0"/>
                <a:buChar char="•"/>
              </a:pPr>
              <a:endParaRPr lang="en-CA" sz="1400" b="1">
                <a:solidFill>
                  <a:schemeClr val="tx1"/>
                </a:solidFill>
                <a:cs typeface="Calibri" panose="020F0502020204030204"/>
              </a:endParaRPr>
            </a:p>
            <a:p>
              <a:pPr marL="285750" indent="-285750">
                <a:buFont typeface="Arial" panose="020B0604020202020204" pitchFamily="34" charset="0"/>
                <a:buChar char="•"/>
              </a:pPr>
              <a:r>
                <a:rPr lang="en-CA" sz="1400"/>
                <a:t>Global Super Store</a:t>
              </a:r>
              <a:endParaRPr lang="en-CA" sz="1400">
                <a:cs typeface="Calibri" panose="020F0502020204030204"/>
              </a:endParaRPr>
            </a:p>
            <a:p>
              <a:pPr marL="285750" indent="-285750">
                <a:buFont typeface="Arial" panose="020B0604020202020204" pitchFamily="34" charset="0"/>
                <a:buChar char="•"/>
              </a:pPr>
              <a:r>
                <a:rPr lang="en-CA" sz="1400"/>
                <a:t>Countries</a:t>
              </a:r>
              <a:endParaRPr lang="en-CA" sz="1400">
                <a:cs typeface="Calibri"/>
              </a:endParaRPr>
            </a:p>
            <a:p>
              <a:pPr marL="285750" indent="-285750">
                <a:buFont typeface="Arial" panose="020B0604020202020204" pitchFamily="34" charset="0"/>
                <a:buChar char="•"/>
              </a:pPr>
              <a:r>
                <a:rPr lang="en-CA" sz="1400"/>
                <a:t>Customers</a:t>
              </a:r>
              <a:endParaRPr lang="en-CA" sz="1400">
                <a:cs typeface="Calibri" panose="020F0502020204030204"/>
              </a:endParaRPr>
            </a:p>
            <a:p>
              <a:pPr marL="285750" indent="-285750">
                <a:buFont typeface="Arial" panose="020B0604020202020204" pitchFamily="34" charset="0"/>
                <a:buChar char="•"/>
              </a:pPr>
              <a:r>
                <a:rPr lang="en-CA" sz="1400"/>
                <a:t>States</a:t>
              </a:r>
              <a:endParaRPr lang="en-CA" sz="1400">
                <a:cs typeface="Calibri" panose="020F0502020204030204"/>
              </a:endParaRPr>
            </a:p>
            <a:p>
              <a:pPr marL="285750" indent="-285750">
                <a:buFont typeface="Arial" panose="020B0604020202020204" pitchFamily="34" charset="0"/>
                <a:buChar char="•"/>
              </a:pPr>
              <a:r>
                <a:rPr lang="en-CA" sz="1400"/>
                <a:t>Suppliers</a:t>
              </a:r>
              <a:endParaRPr lang="en-CA" sz="1400">
                <a:cs typeface="Calibri"/>
              </a:endParaRPr>
            </a:p>
            <a:p>
              <a:pPr marL="285750" indent="-285750">
                <a:buFont typeface="Arial" panose="020B0604020202020204" pitchFamily="34" charset="0"/>
                <a:buChar char="•"/>
              </a:pPr>
              <a:r>
                <a:rPr lang="en-CA" sz="1400"/>
                <a:t>Cities</a:t>
              </a:r>
              <a:endParaRPr lang="en-CA" sz="1400">
                <a:cs typeface="Calibri"/>
              </a:endParaRPr>
            </a:p>
            <a:p>
              <a:pPr marL="285750" indent="-285750">
                <a:buFont typeface="Arial" panose="020B0604020202020204" pitchFamily="34" charset="0"/>
                <a:buChar char="•"/>
              </a:pPr>
              <a:r>
                <a:rPr lang="en-CA" sz="1400">
                  <a:cs typeface="Calibri"/>
                </a:rPr>
                <a:t>Market</a:t>
              </a:r>
            </a:p>
            <a:p>
              <a:pPr marL="285750" indent="-285750">
                <a:buFont typeface="Arial" panose="020B0604020202020204" pitchFamily="34" charset="0"/>
                <a:buChar char="•"/>
              </a:pPr>
              <a:r>
                <a:rPr lang="en-CA" sz="1400">
                  <a:cs typeface="Calibri"/>
                </a:rPr>
                <a:t>Region</a:t>
              </a:r>
            </a:p>
            <a:p>
              <a:pPr marL="285750" indent="-285750">
                <a:buFont typeface="Arial" panose="020B0604020202020204" pitchFamily="34" charset="0"/>
                <a:buChar char="•"/>
              </a:pPr>
              <a:endParaRPr lang="en-CA" sz="1400" b="1">
                <a:cs typeface="Calibri"/>
              </a:endParaRPr>
            </a:p>
            <a:p>
              <a:pPr marL="285750" indent="-285750">
                <a:buFont typeface="Arial" panose="020B0604020202020204" pitchFamily="34" charset="0"/>
                <a:buChar char="•"/>
              </a:pPr>
              <a:endParaRPr lang="en-CA" sz="1400" b="1">
                <a:cs typeface="Calibri"/>
              </a:endParaRPr>
            </a:p>
          </p:txBody>
        </p:sp>
        <p:sp>
          <p:nvSpPr>
            <p:cNvPr id="11" name="Rectangle 10">
              <a:extLst>
                <a:ext uri="{FF2B5EF4-FFF2-40B4-BE49-F238E27FC236}">
                  <a16:creationId xmlns:a16="http://schemas.microsoft.com/office/drawing/2014/main" id="{89646E18-B419-40AF-A461-C59BB785195F}"/>
                </a:ext>
              </a:extLst>
            </p:cNvPr>
            <p:cNvSpPr/>
            <p:nvPr/>
          </p:nvSpPr>
          <p:spPr>
            <a:xfrm>
              <a:off x="4498788" y="3844929"/>
              <a:ext cx="2245624" cy="2262780"/>
            </a:xfrm>
            <a:prstGeom prst="rect">
              <a:avLst/>
            </a:prstGeom>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r>
                <a:rPr lang="en-CA" sz="1500" b="1">
                  <a:solidFill>
                    <a:schemeClr val="bg1"/>
                  </a:solidFill>
                </a:rPr>
                <a:t>Orders</a:t>
              </a:r>
              <a:endParaRPr lang="en-US" sz="1500">
                <a:solidFill>
                  <a:schemeClr val="bg1"/>
                </a:solidFill>
                <a:cs typeface="Calibri" panose="020F0502020204030204"/>
              </a:endParaRPr>
            </a:p>
            <a:p>
              <a:pPr marL="285750" indent="-285750">
                <a:buFont typeface="Arial" panose="020B0604020202020204" pitchFamily="34" charset="0"/>
                <a:buChar char="•"/>
              </a:pPr>
              <a:endParaRPr lang="en-CA" sz="1400" b="1">
                <a:solidFill>
                  <a:schemeClr val="bg1"/>
                </a:solidFill>
                <a:cs typeface="Calibri"/>
              </a:endParaRPr>
            </a:p>
            <a:p>
              <a:pPr marL="285750" indent="-285750">
                <a:buFont typeface="Arial" panose="020B0604020202020204" pitchFamily="34" charset="0"/>
                <a:buChar char="•"/>
              </a:pPr>
              <a:r>
                <a:rPr lang="en-CA" sz="1400">
                  <a:solidFill>
                    <a:schemeClr val="bg1"/>
                  </a:solidFill>
                </a:rPr>
                <a:t>Order ID</a:t>
              </a:r>
              <a:endParaRPr lang="en-CA" sz="1400">
                <a:solidFill>
                  <a:schemeClr val="bg1"/>
                </a:solidFill>
                <a:cs typeface="Calibri" panose="020F0502020204030204"/>
              </a:endParaRPr>
            </a:p>
            <a:p>
              <a:pPr marL="285750" indent="-285750">
                <a:buFont typeface="Arial" panose="020B0604020202020204" pitchFamily="34" charset="0"/>
                <a:buChar char="•"/>
              </a:pPr>
              <a:r>
                <a:rPr lang="en-CA" sz="1400">
                  <a:solidFill>
                    <a:schemeClr val="bg1"/>
                  </a:solidFill>
                  <a:cs typeface="Calibri" panose="020F0502020204030204"/>
                </a:rPr>
                <a:t>Order Date</a:t>
              </a:r>
            </a:p>
            <a:p>
              <a:pPr marL="285750" indent="-285750">
                <a:buFont typeface="Arial" panose="020B0604020202020204" pitchFamily="34" charset="0"/>
                <a:buChar char="•"/>
              </a:pPr>
              <a:r>
                <a:rPr lang="en-CA" sz="1400">
                  <a:solidFill>
                    <a:schemeClr val="bg1"/>
                  </a:solidFill>
                  <a:cs typeface="Calibri" panose="020F0502020204030204"/>
                </a:rPr>
                <a:t>Shipping Date</a:t>
              </a:r>
            </a:p>
            <a:p>
              <a:pPr marL="285750" indent="-285750">
                <a:buFont typeface="Arial" panose="020B0604020202020204" pitchFamily="34" charset="0"/>
                <a:buChar char="•"/>
              </a:pPr>
              <a:r>
                <a:rPr lang="en-CA" sz="1400">
                  <a:solidFill>
                    <a:schemeClr val="bg1"/>
                  </a:solidFill>
                  <a:cs typeface="Calibri" panose="020F0502020204030204"/>
                </a:rPr>
                <a:t>Ship Mode</a:t>
              </a:r>
            </a:p>
            <a:p>
              <a:pPr marL="285750" indent="-285750">
                <a:buFont typeface="Arial" panose="020B0604020202020204" pitchFamily="34" charset="0"/>
                <a:buChar char="•"/>
              </a:pPr>
              <a:r>
                <a:rPr lang="en-CA" sz="1400">
                  <a:solidFill>
                    <a:schemeClr val="bg1"/>
                  </a:solidFill>
                  <a:cs typeface="Calibri" panose="020F0502020204030204"/>
                </a:rPr>
                <a:t>Order Priority</a:t>
              </a:r>
            </a:p>
          </p:txBody>
        </p:sp>
        <p:sp>
          <p:nvSpPr>
            <p:cNvPr id="12" name="Rectangle 11">
              <a:extLst>
                <a:ext uri="{FF2B5EF4-FFF2-40B4-BE49-F238E27FC236}">
                  <a16:creationId xmlns:a16="http://schemas.microsoft.com/office/drawing/2014/main" id="{F0DA1D2D-14BF-4B02-929A-EA7B42374380}"/>
                </a:ext>
              </a:extLst>
            </p:cNvPr>
            <p:cNvSpPr/>
            <p:nvPr/>
          </p:nvSpPr>
          <p:spPr>
            <a:xfrm>
              <a:off x="7858017" y="2749544"/>
              <a:ext cx="2402109" cy="2014228"/>
            </a:xfrm>
            <a:prstGeom prst="rect">
              <a:avLst/>
            </a:prstGeom>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endParaRPr lang="en-CA" sz="1400">
                <a:solidFill>
                  <a:schemeClr val="bg1"/>
                </a:solidFill>
                <a:cs typeface="Calibri" panose="020F0502020204030204"/>
              </a:endParaRPr>
            </a:p>
            <a:p>
              <a:r>
                <a:rPr lang="en-CA" sz="1500" b="1">
                  <a:solidFill>
                    <a:schemeClr val="bg1"/>
                  </a:solidFill>
                </a:rPr>
                <a:t>Product</a:t>
              </a:r>
              <a:endParaRPr lang="en-CA" sz="1500" b="1">
                <a:solidFill>
                  <a:schemeClr val="bg1"/>
                </a:solidFill>
                <a:cs typeface="Calibri"/>
              </a:endParaRPr>
            </a:p>
            <a:p>
              <a:pPr marL="285750" indent="-285750">
                <a:buFont typeface="Arial" panose="020B0604020202020204" pitchFamily="34" charset="0"/>
                <a:buChar char="•"/>
              </a:pPr>
              <a:endParaRPr lang="en-CA" sz="1400">
                <a:solidFill>
                  <a:schemeClr val="bg1"/>
                </a:solidFill>
                <a:cs typeface="Calibri"/>
              </a:endParaRPr>
            </a:p>
            <a:p>
              <a:pPr marL="285750" indent="-285750">
                <a:buFont typeface="Arial" panose="020B0604020202020204" pitchFamily="34" charset="0"/>
                <a:buChar char="•"/>
              </a:pPr>
              <a:r>
                <a:rPr lang="en-CA" sz="1400">
                  <a:solidFill>
                    <a:schemeClr val="bg1"/>
                  </a:solidFill>
                </a:rPr>
                <a:t>Product ID</a:t>
              </a:r>
              <a:endParaRPr lang="en-CA" sz="1400">
                <a:solidFill>
                  <a:schemeClr val="bg1"/>
                </a:solidFill>
                <a:cs typeface="Calibri" panose="020F0502020204030204"/>
              </a:endParaRPr>
            </a:p>
            <a:p>
              <a:pPr marL="285750" indent="-285750">
                <a:buFont typeface="Arial" panose="020B0604020202020204" pitchFamily="34" charset="0"/>
                <a:buChar char="•"/>
              </a:pPr>
              <a:r>
                <a:rPr lang="en-CA" sz="1400">
                  <a:solidFill>
                    <a:schemeClr val="bg1"/>
                  </a:solidFill>
                </a:rPr>
                <a:t>Product Name</a:t>
              </a:r>
              <a:endParaRPr lang="en-CA" sz="1400">
                <a:solidFill>
                  <a:schemeClr val="bg1"/>
                </a:solidFill>
                <a:cs typeface="Calibri"/>
              </a:endParaRPr>
            </a:p>
            <a:p>
              <a:pPr marL="285750" indent="-285750">
                <a:buFont typeface="Arial" panose="020B0604020202020204" pitchFamily="34" charset="0"/>
                <a:buChar char="•"/>
              </a:pPr>
              <a:r>
                <a:rPr lang="en-CA" sz="1400">
                  <a:solidFill>
                    <a:schemeClr val="bg1"/>
                  </a:solidFill>
                </a:rPr>
                <a:t>Product Category</a:t>
              </a:r>
              <a:endParaRPr lang="en-CA" sz="1400">
                <a:solidFill>
                  <a:schemeClr val="bg1"/>
                </a:solidFill>
                <a:cs typeface="Calibri"/>
              </a:endParaRPr>
            </a:p>
            <a:p>
              <a:pPr marL="285750" indent="-285750">
                <a:buFont typeface="Arial" panose="020B0604020202020204" pitchFamily="34" charset="0"/>
                <a:buChar char="•"/>
              </a:pPr>
              <a:r>
                <a:rPr lang="en-CA" sz="1400">
                  <a:solidFill>
                    <a:schemeClr val="bg1"/>
                  </a:solidFill>
                </a:rPr>
                <a:t>Product Sub-Category</a:t>
              </a:r>
              <a:endParaRPr lang="en-CA" sz="1400">
                <a:solidFill>
                  <a:schemeClr val="bg1"/>
                </a:solidFill>
                <a:cs typeface="Calibri"/>
              </a:endParaRPr>
            </a:p>
            <a:p>
              <a:pPr marL="285750" indent="-285750">
                <a:buFont typeface="Arial" panose="020B0604020202020204" pitchFamily="34" charset="0"/>
                <a:buChar char="•"/>
              </a:pPr>
              <a:endParaRPr lang="en-CA" sz="1400">
                <a:solidFill>
                  <a:schemeClr val="bg1"/>
                </a:solidFill>
                <a:cs typeface="Calibri"/>
              </a:endParaRPr>
            </a:p>
          </p:txBody>
        </p:sp>
        <p:sp>
          <p:nvSpPr>
            <p:cNvPr id="13" name="Rectangle 12">
              <a:extLst>
                <a:ext uri="{FF2B5EF4-FFF2-40B4-BE49-F238E27FC236}">
                  <a16:creationId xmlns:a16="http://schemas.microsoft.com/office/drawing/2014/main" id="{6F57192F-DEFC-446B-896A-86F5E53C7B70}"/>
                </a:ext>
              </a:extLst>
            </p:cNvPr>
            <p:cNvSpPr/>
            <p:nvPr/>
          </p:nvSpPr>
          <p:spPr>
            <a:xfrm>
              <a:off x="4466724" y="1532612"/>
              <a:ext cx="2267780" cy="1699585"/>
            </a:xfrm>
            <a:prstGeom prst="rect">
              <a:avLst/>
            </a:prstGeom>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r>
                <a:rPr lang="en-CA" sz="1500" b="1">
                  <a:solidFill>
                    <a:schemeClr val="bg1"/>
                  </a:solidFill>
                </a:rPr>
                <a:t>Customer Attributes</a:t>
              </a:r>
              <a:endParaRPr lang="en-US" sz="1500">
                <a:solidFill>
                  <a:schemeClr val="bg1"/>
                </a:solidFill>
                <a:cs typeface="Calibri" panose="020F0502020204030204"/>
              </a:endParaRPr>
            </a:p>
            <a:p>
              <a:pPr marL="285750" indent="-285750">
                <a:buFont typeface="Arial" panose="020B0604020202020204" pitchFamily="34" charset="0"/>
                <a:buChar char="•"/>
              </a:pPr>
              <a:endParaRPr lang="en-CA" sz="1400">
                <a:solidFill>
                  <a:schemeClr val="bg1"/>
                </a:solidFill>
                <a:cs typeface="Calibri"/>
              </a:endParaRPr>
            </a:p>
            <a:p>
              <a:pPr marL="285750" indent="-285750">
                <a:buFont typeface="Arial" panose="020B0604020202020204" pitchFamily="34" charset="0"/>
                <a:buChar char="•"/>
              </a:pPr>
              <a:r>
                <a:rPr lang="en-CA" sz="1400">
                  <a:solidFill>
                    <a:schemeClr val="bg1"/>
                  </a:solidFill>
                </a:rPr>
                <a:t>Customer ID</a:t>
              </a:r>
              <a:endParaRPr lang="en-CA" sz="1400">
                <a:solidFill>
                  <a:schemeClr val="bg1"/>
                </a:solidFill>
                <a:cs typeface="Calibri"/>
              </a:endParaRPr>
            </a:p>
            <a:p>
              <a:pPr marL="285750" indent="-285750">
                <a:buFont typeface="Arial" panose="020B0604020202020204" pitchFamily="34" charset="0"/>
                <a:buChar char="•"/>
              </a:pPr>
              <a:r>
                <a:rPr lang="en-CA" sz="1400">
                  <a:solidFill>
                    <a:schemeClr val="bg1"/>
                  </a:solidFill>
                </a:rPr>
                <a:t>Customer Name</a:t>
              </a:r>
              <a:endParaRPr lang="en-CA" sz="1400">
                <a:solidFill>
                  <a:schemeClr val="bg1"/>
                </a:solidFill>
                <a:cs typeface="Calibri" panose="020F0502020204030204"/>
              </a:endParaRPr>
            </a:p>
            <a:p>
              <a:pPr marL="285750" indent="-285750">
                <a:buFont typeface="Arial" panose="020B0604020202020204" pitchFamily="34" charset="0"/>
                <a:buChar char="•"/>
              </a:pPr>
              <a:endParaRPr lang="en-CA" sz="1400">
                <a:solidFill>
                  <a:schemeClr val="bg1"/>
                </a:solidFill>
                <a:cs typeface="Calibri" panose="020F0502020204030204"/>
              </a:endParaRPr>
            </a:p>
          </p:txBody>
        </p:sp>
        <p:cxnSp>
          <p:nvCxnSpPr>
            <p:cNvPr id="15" name="Straight Arrow Connector 14">
              <a:extLst>
                <a:ext uri="{FF2B5EF4-FFF2-40B4-BE49-F238E27FC236}">
                  <a16:creationId xmlns:a16="http://schemas.microsoft.com/office/drawing/2014/main" id="{ED2A53BF-BBB1-49E4-93B7-B948AD7ECB12}"/>
                </a:ext>
              </a:extLst>
            </p:cNvPr>
            <p:cNvCxnSpPr>
              <a:cxnSpLocks/>
            </p:cNvCxnSpPr>
            <p:nvPr/>
          </p:nvCxnSpPr>
          <p:spPr>
            <a:xfrm>
              <a:off x="3199783" y="2299045"/>
              <a:ext cx="1271896" cy="17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FC03878-3174-4DD5-A864-4234779734F2}"/>
                </a:ext>
              </a:extLst>
            </p:cNvPr>
            <p:cNvCxnSpPr>
              <a:cxnSpLocks/>
            </p:cNvCxnSpPr>
            <p:nvPr/>
          </p:nvCxnSpPr>
          <p:spPr>
            <a:xfrm>
              <a:off x="6752168" y="2783103"/>
              <a:ext cx="1105848" cy="5476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84E8BB2-82DB-4F42-85A3-036C0802AA26}"/>
                </a:ext>
              </a:extLst>
            </p:cNvPr>
            <p:cNvSpPr/>
            <p:nvPr/>
          </p:nvSpPr>
          <p:spPr>
            <a:xfrm>
              <a:off x="1210098" y="4333749"/>
              <a:ext cx="2059943" cy="1901567"/>
            </a:xfrm>
            <a:prstGeom prst="rect">
              <a:avLst/>
            </a:prstGeom>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r>
                <a:rPr lang="en-CA" sz="1500" b="1">
                  <a:solidFill>
                    <a:schemeClr val="bg1"/>
                  </a:solidFill>
                </a:rPr>
                <a:t>Sales</a:t>
              </a:r>
              <a:endParaRPr lang="en-US" sz="1500">
                <a:solidFill>
                  <a:schemeClr val="bg1"/>
                </a:solidFill>
                <a:cs typeface="Calibri" panose="020F0502020204030204"/>
              </a:endParaRPr>
            </a:p>
            <a:p>
              <a:pPr marL="285750" indent="-285750">
                <a:buFont typeface="Arial" panose="020B0604020202020204" pitchFamily="34" charset="0"/>
                <a:buChar char="•"/>
              </a:pPr>
              <a:endParaRPr lang="en-CA" sz="1400" b="1">
                <a:solidFill>
                  <a:schemeClr val="bg1"/>
                </a:solidFill>
                <a:cs typeface="Calibri" panose="020F0502020204030204"/>
              </a:endParaRPr>
            </a:p>
            <a:p>
              <a:pPr marL="285750" indent="-285750">
                <a:buFont typeface="Arial" panose="020B0604020202020204" pitchFamily="34" charset="0"/>
                <a:buChar char="•"/>
              </a:pPr>
              <a:r>
                <a:rPr lang="en-CA" sz="1400">
                  <a:solidFill>
                    <a:schemeClr val="bg1"/>
                  </a:solidFill>
                </a:rPr>
                <a:t>Total Selling Price</a:t>
              </a:r>
              <a:endParaRPr lang="en-CA" sz="1400">
                <a:solidFill>
                  <a:schemeClr val="bg1"/>
                </a:solidFill>
                <a:cs typeface="Calibri" panose="020F0502020204030204"/>
              </a:endParaRPr>
            </a:p>
            <a:p>
              <a:pPr marL="285750" indent="-285750">
                <a:buFont typeface="Arial" panose="020B0604020202020204" pitchFamily="34" charset="0"/>
                <a:buChar char="•"/>
              </a:pPr>
              <a:r>
                <a:rPr lang="en-CA" sz="1400">
                  <a:solidFill>
                    <a:schemeClr val="bg1"/>
                  </a:solidFill>
                  <a:cs typeface="Calibri" panose="020F0502020204030204"/>
                </a:rPr>
                <a:t>Quantity</a:t>
              </a:r>
            </a:p>
            <a:p>
              <a:pPr marL="285750" indent="-285750">
                <a:buFont typeface="Arial" panose="020B0604020202020204" pitchFamily="34" charset="0"/>
                <a:buChar char="•"/>
              </a:pPr>
              <a:r>
                <a:rPr lang="en-CA" sz="1400">
                  <a:solidFill>
                    <a:schemeClr val="bg1"/>
                  </a:solidFill>
                  <a:cs typeface="Calibri" panose="020F0502020204030204"/>
                </a:rPr>
                <a:t>Discount</a:t>
              </a:r>
            </a:p>
            <a:p>
              <a:pPr marL="285750" indent="-285750">
                <a:buFont typeface="Arial" panose="020B0604020202020204" pitchFamily="34" charset="0"/>
                <a:buChar char="•"/>
              </a:pPr>
              <a:r>
                <a:rPr lang="en-CA" sz="1400">
                  <a:solidFill>
                    <a:schemeClr val="bg1"/>
                  </a:solidFill>
                  <a:cs typeface="Calibri" panose="020F0502020204030204"/>
                </a:rPr>
                <a:t>Profit</a:t>
              </a:r>
            </a:p>
            <a:p>
              <a:pPr marL="285750" indent="-285750">
                <a:buFont typeface="Arial" panose="020B0604020202020204" pitchFamily="34" charset="0"/>
                <a:buChar char="•"/>
              </a:pPr>
              <a:r>
                <a:rPr lang="en-CA" sz="1400">
                  <a:solidFill>
                    <a:schemeClr val="bg1"/>
                  </a:solidFill>
                  <a:cs typeface="Calibri" panose="020F0502020204030204"/>
                </a:rPr>
                <a:t>Shipping Cost</a:t>
              </a:r>
            </a:p>
            <a:p>
              <a:pPr marL="285750" indent="-285750">
                <a:buFont typeface="Arial" panose="020B0604020202020204" pitchFamily="34" charset="0"/>
                <a:buChar char="•"/>
              </a:pPr>
              <a:endParaRPr lang="en-CA" sz="1400" b="1">
                <a:solidFill>
                  <a:schemeClr val="bg1"/>
                </a:solidFill>
                <a:cs typeface="Calibri" panose="020F0502020204030204"/>
              </a:endParaRPr>
            </a:p>
          </p:txBody>
        </p:sp>
        <p:cxnSp>
          <p:nvCxnSpPr>
            <p:cNvPr id="21" name="Straight Arrow Connector 20">
              <a:extLst>
                <a:ext uri="{FF2B5EF4-FFF2-40B4-BE49-F238E27FC236}">
                  <a16:creationId xmlns:a16="http://schemas.microsoft.com/office/drawing/2014/main" id="{CBBBB353-6096-4AEE-BA02-FABC28AC161C}"/>
                </a:ext>
              </a:extLst>
            </p:cNvPr>
            <p:cNvCxnSpPr>
              <a:cxnSpLocks/>
            </p:cNvCxnSpPr>
            <p:nvPr/>
          </p:nvCxnSpPr>
          <p:spPr>
            <a:xfrm>
              <a:off x="2929518" y="5214017"/>
              <a:ext cx="1575778" cy="15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73AC205-78AC-4751-AA1E-BC4A4D43C5D3}"/>
                </a:ext>
              </a:extLst>
            </p:cNvPr>
            <p:cNvCxnSpPr/>
            <p:nvPr/>
          </p:nvCxnSpPr>
          <p:spPr>
            <a:xfrm flipV="1">
              <a:off x="2188173" y="3820640"/>
              <a:ext cx="9439" cy="604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4" name="Straight Arrow Connector 3">
            <a:extLst>
              <a:ext uri="{FF2B5EF4-FFF2-40B4-BE49-F238E27FC236}">
                <a16:creationId xmlns:a16="http://schemas.microsoft.com/office/drawing/2014/main" id="{8BEB18F9-B48D-55AE-399D-9AEBB57665F8}"/>
              </a:ext>
            </a:extLst>
          </p:cNvPr>
          <p:cNvCxnSpPr>
            <a:cxnSpLocks/>
          </p:cNvCxnSpPr>
          <p:nvPr/>
        </p:nvCxnSpPr>
        <p:spPr>
          <a:xfrm flipH="1">
            <a:off x="3531542" y="4836137"/>
            <a:ext cx="13477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86D8740-2F5E-CE4A-09CB-03EEF2653919}"/>
              </a:ext>
            </a:extLst>
          </p:cNvPr>
          <p:cNvCxnSpPr>
            <a:cxnSpLocks/>
          </p:cNvCxnSpPr>
          <p:nvPr/>
        </p:nvCxnSpPr>
        <p:spPr>
          <a:xfrm>
            <a:off x="3517153" y="3037729"/>
            <a:ext cx="1312089" cy="1035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6811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D22C88-9CD2-4CCF-9BEF-E0AC35718817}"/>
              </a:ext>
            </a:extLst>
          </p:cNvPr>
          <p:cNvSpPr>
            <a:spLocks noGrp="1"/>
          </p:cNvSpPr>
          <p:nvPr>
            <p:ph type="title"/>
          </p:nvPr>
        </p:nvSpPr>
        <p:spPr>
          <a:xfrm>
            <a:off x="1074407" y="2123129"/>
            <a:ext cx="2386446" cy="2235530"/>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Data Dictionary </a:t>
            </a:r>
          </a:p>
        </p:txBody>
      </p:sp>
      <p:graphicFrame>
        <p:nvGraphicFramePr>
          <p:cNvPr id="4" name="Table 3">
            <a:extLst>
              <a:ext uri="{FF2B5EF4-FFF2-40B4-BE49-F238E27FC236}">
                <a16:creationId xmlns:a16="http://schemas.microsoft.com/office/drawing/2014/main" id="{C48ABC1F-6783-487B-9697-85592748E7C9}"/>
              </a:ext>
            </a:extLst>
          </p:cNvPr>
          <p:cNvGraphicFramePr>
            <a:graphicFrameLocks noGrp="1"/>
          </p:cNvGraphicFramePr>
          <p:nvPr>
            <p:extLst>
              <p:ext uri="{D42A27DB-BD31-4B8C-83A1-F6EECF244321}">
                <p14:modId xmlns:p14="http://schemas.microsoft.com/office/powerpoint/2010/main" val="430301678"/>
              </p:ext>
            </p:extLst>
          </p:nvPr>
        </p:nvGraphicFramePr>
        <p:xfrm>
          <a:off x="4270075" y="287547"/>
          <a:ext cx="7715723" cy="6223505"/>
        </p:xfrm>
        <a:graphic>
          <a:graphicData uri="http://schemas.openxmlformats.org/drawingml/2006/table">
            <a:tbl>
              <a:tblPr firstRow="1" bandRow="1">
                <a:tableStyleId>{5C22544A-7EE6-4342-B048-85BDC9FD1C3A}</a:tableStyleId>
              </a:tblPr>
              <a:tblGrid>
                <a:gridCol w="339583">
                  <a:extLst>
                    <a:ext uri="{9D8B030D-6E8A-4147-A177-3AD203B41FA5}">
                      <a16:colId xmlns:a16="http://schemas.microsoft.com/office/drawing/2014/main" val="2148320567"/>
                    </a:ext>
                  </a:extLst>
                </a:gridCol>
                <a:gridCol w="1603374">
                  <a:extLst>
                    <a:ext uri="{9D8B030D-6E8A-4147-A177-3AD203B41FA5}">
                      <a16:colId xmlns:a16="http://schemas.microsoft.com/office/drawing/2014/main" val="3847202043"/>
                    </a:ext>
                  </a:extLst>
                </a:gridCol>
                <a:gridCol w="5772766">
                  <a:extLst>
                    <a:ext uri="{9D8B030D-6E8A-4147-A177-3AD203B41FA5}">
                      <a16:colId xmlns:a16="http://schemas.microsoft.com/office/drawing/2014/main" val="815670662"/>
                    </a:ext>
                  </a:extLst>
                </a:gridCol>
              </a:tblGrid>
              <a:tr h="245665">
                <a:tc>
                  <a:txBody>
                    <a:bodyPr/>
                    <a:lstStyle/>
                    <a:p>
                      <a:pPr marL="0" algn="l" rtl="0" eaLnBrk="1" latinLnBrk="0" hangingPunct="1">
                        <a:spcBef>
                          <a:spcPts val="0"/>
                        </a:spcBef>
                        <a:spcAft>
                          <a:spcPts val="0"/>
                        </a:spcAft>
                      </a:pPr>
                      <a:r>
                        <a:rPr lang="en-CA" sz="1600" kern="1200">
                          <a:solidFill>
                            <a:schemeClr val="bg1"/>
                          </a:solidFill>
                          <a:effectLst/>
                          <a:latin typeface="Calibri"/>
                        </a:rPr>
                        <a:t>No</a:t>
                      </a:r>
                      <a:endParaRPr lang="en-CA" sz="1600">
                        <a:solidFill>
                          <a:schemeClr val="bg1"/>
                        </a:solidFill>
                        <a:effectLst/>
                        <a:latin typeface="Calibri"/>
                      </a:endParaRPr>
                    </a:p>
                  </a:txBody>
                  <a:tcPr marL="0" marR="0" marT="0" marB="0" anchor="ctr"/>
                </a:tc>
                <a:tc>
                  <a:txBody>
                    <a:bodyPr/>
                    <a:lstStyle/>
                    <a:p>
                      <a:pPr marL="0" algn="l" rtl="0" eaLnBrk="1" latinLnBrk="0" hangingPunct="1">
                        <a:spcBef>
                          <a:spcPts val="0"/>
                        </a:spcBef>
                        <a:spcAft>
                          <a:spcPts val="0"/>
                        </a:spcAft>
                      </a:pPr>
                      <a:r>
                        <a:rPr lang="en-CA" sz="1600" kern="1200">
                          <a:solidFill>
                            <a:schemeClr val="tx1"/>
                          </a:solidFill>
                          <a:effectLst/>
                          <a:latin typeface="Calibri"/>
                        </a:rPr>
                        <a:t> </a:t>
                      </a:r>
                      <a:r>
                        <a:rPr lang="en-CA" sz="1600" kern="1200">
                          <a:solidFill>
                            <a:schemeClr val="bg1"/>
                          </a:solidFill>
                          <a:effectLst/>
                          <a:latin typeface="Calibri"/>
                        </a:rPr>
                        <a:t>Topic</a:t>
                      </a:r>
                      <a:endParaRPr lang="en-CA" sz="1600">
                        <a:solidFill>
                          <a:schemeClr val="bg1"/>
                        </a:solidFill>
                        <a:effectLst/>
                        <a:latin typeface="Calibri"/>
                      </a:endParaRPr>
                    </a:p>
                  </a:txBody>
                  <a:tcPr marL="0" marR="0" marT="0" marB="0" anchor="ctr"/>
                </a:tc>
                <a:tc>
                  <a:txBody>
                    <a:bodyPr/>
                    <a:lstStyle/>
                    <a:p>
                      <a:pPr marL="0" algn="l" rtl="0" eaLnBrk="1" latinLnBrk="0" hangingPunct="1">
                        <a:spcBef>
                          <a:spcPts val="0"/>
                        </a:spcBef>
                        <a:spcAft>
                          <a:spcPts val="0"/>
                        </a:spcAft>
                      </a:pPr>
                      <a:r>
                        <a:rPr lang="en-CA" sz="1600" kern="1200">
                          <a:effectLst/>
                          <a:latin typeface="Calibri"/>
                        </a:rPr>
                        <a:t> Definition</a:t>
                      </a:r>
                      <a:endParaRPr lang="en-CA" sz="1600">
                        <a:effectLst/>
                        <a:latin typeface="Calibri"/>
                      </a:endParaRPr>
                    </a:p>
                  </a:txBody>
                  <a:tcPr marL="0" marR="0" marT="0" marB="0" anchor="ctr"/>
                </a:tc>
                <a:extLst>
                  <a:ext uri="{0D108BD9-81ED-4DB2-BD59-A6C34878D82A}">
                    <a16:rowId xmlns:a16="http://schemas.microsoft.com/office/drawing/2014/main" val="3989939264"/>
                  </a:ext>
                </a:extLst>
              </a:tr>
              <a:tr h="736995">
                <a:tc>
                  <a:txBody>
                    <a:bodyPr/>
                    <a:lstStyle/>
                    <a:p>
                      <a:pPr marL="0" algn="l" rtl="0" eaLnBrk="1" latinLnBrk="0" hangingPunct="1">
                        <a:spcBef>
                          <a:spcPts val="0"/>
                        </a:spcBef>
                        <a:spcAft>
                          <a:spcPts val="0"/>
                        </a:spcAft>
                      </a:pPr>
                      <a:r>
                        <a:rPr lang="en-CA" sz="1600" kern="1200">
                          <a:solidFill>
                            <a:schemeClr val="tx1"/>
                          </a:solidFill>
                          <a:effectLst/>
                          <a:latin typeface="Calibri"/>
                        </a:rPr>
                        <a:t>1</a:t>
                      </a:r>
                      <a:endParaRPr lang="en-CA" sz="1600">
                        <a:solidFill>
                          <a:schemeClr val="tx1"/>
                        </a:solidFill>
                        <a:effectLst/>
                        <a:latin typeface="Calibri"/>
                      </a:endParaRPr>
                    </a:p>
                  </a:txBody>
                  <a:tcPr marL="0" marR="0" marT="0" marB="0" anchor="ctr"/>
                </a:tc>
                <a:tc>
                  <a:txBody>
                    <a:bodyPr/>
                    <a:lstStyle/>
                    <a:p>
                      <a:pPr marL="0" algn="l" rtl="0" eaLnBrk="1" latinLnBrk="0" hangingPunct="1">
                        <a:spcBef>
                          <a:spcPts val="0"/>
                        </a:spcBef>
                        <a:spcAft>
                          <a:spcPts val="0"/>
                        </a:spcAft>
                      </a:pPr>
                      <a:endParaRPr lang="en-CA" sz="1600">
                        <a:solidFill>
                          <a:schemeClr val="tx1"/>
                        </a:solidFill>
                        <a:effectLst/>
                        <a:latin typeface="Calibri"/>
                      </a:endParaRPr>
                    </a:p>
                    <a:p>
                      <a:pPr marL="0" lvl="0" algn="l">
                        <a:spcBef>
                          <a:spcPts val="0"/>
                        </a:spcBef>
                        <a:spcAft>
                          <a:spcPts val="0"/>
                        </a:spcAft>
                        <a:buNone/>
                      </a:pPr>
                      <a:r>
                        <a:rPr lang="en-CA" sz="1600" b="0" i="0" u="none" strike="noStrike" noProof="0">
                          <a:solidFill>
                            <a:schemeClr val="tx1"/>
                          </a:solidFill>
                          <a:effectLst/>
                          <a:latin typeface="Calibri"/>
                        </a:rPr>
                        <a:t>Stakeholders</a:t>
                      </a:r>
                    </a:p>
                    <a:p>
                      <a:pPr marL="0" lvl="0" algn="l">
                        <a:spcBef>
                          <a:spcPts val="0"/>
                        </a:spcBef>
                        <a:spcAft>
                          <a:spcPts val="0"/>
                        </a:spcAft>
                        <a:buNone/>
                      </a:pPr>
                      <a:endParaRPr lang="en-CA" sz="1600" b="0" i="0" u="none" strike="noStrike" noProof="0">
                        <a:solidFill>
                          <a:schemeClr val="tx1"/>
                        </a:solidFill>
                        <a:effectLst/>
                        <a:latin typeface="Calibri"/>
                      </a:endParaRPr>
                    </a:p>
                  </a:txBody>
                  <a:tcPr marL="0" marR="0" marT="0" marB="0" anchor="ctr"/>
                </a:tc>
                <a:tc>
                  <a:txBody>
                    <a:bodyPr/>
                    <a:lstStyle/>
                    <a:p>
                      <a:pPr marL="0" lvl="0" algn="l">
                        <a:spcBef>
                          <a:spcPts val="0"/>
                        </a:spcBef>
                        <a:spcAft>
                          <a:spcPts val="0"/>
                        </a:spcAft>
                        <a:buNone/>
                      </a:pPr>
                      <a:r>
                        <a:rPr lang="en-CA" sz="1600" b="0" i="0" u="none" strike="noStrike" noProof="0">
                          <a:solidFill>
                            <a:schemeClr val="tx1"/>
                          </a:solidFill>
                          <a:effectLst/>
                          <a:latin typeface="Calibri"/>
                        </a:rPr>
                        <a:t>The term "stakeholders" refers to individuals, groups, or entities that have an interest, concern, or "stake" in a particular organization, project, or system. </a:t>
                      </a:r>
                      <a:endParaRPr lang="en-US" sz="1600">
                        <a:solidFill>
                          <a:schemeClr val="tx1"/>
                        </a:solidFill>
                        <a:latin typeface="Calibri"/>
                      </a:endParaRPr>
                    </a:p>
                  </a:txBody>
                  <a:tcPr marL="0" marR="0" marT="0" marB="0" anchor="ctr"/>
                </a:tc>
                <a:extLst>
                  <a:ext uri="{0D108BD9-81ED-4DB2-BD59-A6C34878D82A}">
                    <a16:rowId xmlns:a16="http://schemas.microsoft.com/office/drawing/2014/main" val="978992996"/>
                  </a:ext>
                </a:extLst>
              </a:tr>
              <a:tr h="736995">
                <a:tc>
                  <a:txBody>
                    <a:bodyPr/>
                    <a:lstStyle/>
                    <a:p>
                      <a:pPr marL="0" algn="l" rtl="0" eaLnBrk="1" latinLnBrk="0" hangingPunct="1">
                        <a:spcBef>
                          <a:spcPts val="0"/>
                        </a:spcBef>
                        <a:spcAft>
                          <a:spcPts val="0"/>
                        </a:spcAft>
                      </a:pPr>
                      <a:r>
                        <a:rPr lang="en-CA" sz="1600" kern="1200">
                          <a:solidFill>
                            <a:schemeClr val="tx1"/>
                          </a:solidFill>
                          <a:effectLst/>
                          <a:latin typeface="Calibri"/>
                        </a:rPr>
                        <a:t>2</a:t>
                      </a:r>
                      <a:endParaRPr lang="en-CA" sz="1600">
                        <a:solidFill>
                          <a:schemeClr val="tx1"/>
                        </a:solidFill>
                        <a:effectLst/>
                        <a:latin typeface="Calibri"/>
                      </a:endParaRPr>
                    </a:p>
                  </a:txBody>
                  <a:tcPr marL="0" marR="0" marT="0" marB="0" anchor="ctr"/>
                </a:tc>
                <a:tc>
                  <a:txBody>
                    <a:bodyPr/>
                    <a:lstStyle/>
                    <a:p>
                      <a:pPr marL="0" algn="l" rtl="0" eaLnBrk="1" latinLnBrk="0" hangingPunct="1">
                        <a:spcBef>
                          <a:spcPts val="0"/>
                        </a:spcBef>
                        <a:spcAft>
                          <a:spcPts val="0"/>
                        </a:spcAft>
                      </a:pPr>
                      <a:r>
                        <a:rPr lang="en-CA" sz="1600" b="0" i="0" u="none" strike="noStrike" noProof="0">
                          <a:solidFill>
                            <a:schemeClr val="tx1"/>
                          </a:solidFill>
                          <a:effectLst/>
                          <a:latin typeface="Calibri"/>
                        </a:rPr>
                        <a:t>Geographical context </a:t>
                      </a:r>
                      <a:endParaRPr lang="en-CA" sz="1600">
                        <a:solidFill>
                          <a:schemeClr val="tx1"/>
                        </a:solidFill>
                        <a:latin typeface="Calibri"/>
                      </a:endParaRPr>
                    </a:p>
                  </a:txBody>
                  <a:tcPr marL="0" marR="0" marT="0" marB="0" anchor="ctr"/>
                </a:tc>
                <a:tc>
                  <a:txBody>
                    <a:bodyPr/>
                    <a:lstStyle/>
                    <a:p>
                      <a:pPr marL="0" lvl="0" algn="l">
                        <a:spcBef>
                          <a:spcPts val="0"/>
                        </a:spcBef>
                        <a:spcAft>
                          <a:spcPts val="0"/>
                        </a:spcAft>
                        <a:buNone/>
                      </a:pPr>
                      <a:r>
                        <a:rPr lang="en-CA" sz="1600" b="0" i="0" u="none" strike="noStrike" noProof="0">
                          <a:solidFill>
                            <a:schemeClr val="tx1"/>
                          </a:solidFill>
                          <a:effectLst/>
                          <a:latin typeface="Calibri"/>
                        </a:rPr>
                        <a:t>Geographical context refers to the physical, spatial, and locational aspects of a particular area or region and how these factors influence or provide a backdrop for various activities, events, or phenomena. </a:t>
                      </a:r>
                      <a:endParaRPr lang="en-US" sz="1600">
                        <a:solidFill>
                          <a:schemeClr val="tx1"/>
                        </a:solidFill>
                        <a:latin typeface="Calibri"/>
                      </a:endParaRPr>
                    </a:p>
                  </a:txBody>
                  <a:tcPr marL="0" marR="0" marT="0" marB="0" anchor="ctr"/>
                </a:tc>
                <a:extLst>
                  <a:ext uri="{0D108BD9-81ED-4DB2-BD59-A6C34878D82A}">
                    <a16:rowId xmlns:a16="http://schemas.microsoft.com/office/drawing/2014/main" val="2272367187"/>
                  </a:ext>
                </a:extLst>
              </a:tr>
              <a:tr h="753371">
                <a:tc>
                  <a:txBody>
                    <a:bodyPr/>
                    <a:lstStyle/>
                    <a:p>
                      <a:pPr marL="0" algn="l" rtl="0" eaLnBrk="1" latinLnBrk="0" hangingPunct="1">
                        <a:spcBef>
                          <a:spcPts val="0"/>
                        </a:spcBef>
                        <a:spcAft>
                          <a:spcPts val="0"/>
                        </a:spcAft>
                      </a:pPr>
                      <a:r>
                        <a:rPr lang="en-CA" sz="1600" kern="1200">
                          <a:solidFill>
                            <a:schemeClr val="tx1"/>
                          </a:solidFill>
                          <a:effectLst/>
                          <a:latin typeface="Calibri"/>
                        </a:rPr>
                        <a:t>3</a:t>
                      </a:r>
                      <a:endParaRPr lang="en-CA" sz="1600">
                        <a:solidFill>
                          <a:schemeClr val="tx1"/>
                        </a:solidFill>
                        <a:effectLst/>
                        <a:latin typeface="Calibri"/>
                      </a:endParaRPr>
                    </a:p>
                  </a:txBody>
                  <a:tcPr marL="0" marR="0" marT="0" marB="0" anchor="ctr"/>
                </a:tc>
                <a:tc>
                  <a:txBody>
                    <a:bodyPr/>
                    <a:lstStyle/>
                    <a:p>
                      <a:pPr marL="0" algn="l" rtl="0" eaLnBrk="1" latinLnBrk="0" hangingPunct="1">
                        <a:spcBef>
                          <a:spcPts val="0"/>
                        </a:spcBef>
                        <a:spcAft>
                          <a:spcPts val="0"/>
                        </a:spcAft>
                      </a:pPr>
                      <a:endParaRPr lang="en-CA" sz="1600">
                        <a:solidFill>
                          <a:schemeClr val="tx1"/>
                        </a:solidFill>
                        <a:effectLst/>
                        <a:latin typeface="Calibri"/>
                      </a:endParaRPr>
                    </a:p>
                    <a:p>
                      <a:pPr marL="0" lvl="0" algn="l">
                        <a:spcBef>
                          <a:spcPts val="0"/>
                        </a:spcBef>
                        <a:spcAft>
                          <a:spcPts val="0"/>
                        </a:spcAft>
                        <a:buNone/>
                      </a:pPr>
                      <a:r>
                        <a:rPr lang="en-CA" sz="1600" b="0" i="0" u="none" strike="noStrike" noProof="0">
                          <a:solidFill>
                            <a:schemeClr val="tx1"/>
                          </a:solidFill>
                          <a:effectLst/>
                          <a:latin typeface="Calibri"/>
                        </a:rPr>
                        <a:t>Customer demographics </a:t>
                      </a:r>
                      <a:endParaRPr lang="en-CA" sz="1600">
                        <a:solidFill>
                          <a:schemeClr val="tx1"/>
                        </a:solidFill>
                        <a:latin typeface="Calibri"/>
                      </a:endParaRPr>
                    </a:p>
                  </a:txBody>
                  <a:tcPr marL="0" marR="0" marT="0" marB="0" anchor="ctr"/>
                </a:tc>
                <a:tc>
                  <a:txBody>
                    <a:bodyPr/>
                    <a:lstStyle/>
                    <a:p>
                      <a:pPr marL="0" lvl="0" algn="l">
                        <a:spcBef>
                          <a:spcPts val="0"/>
                        </a:spcBef>
                        <a:spcAft>
                          <a:spcPts val="0"/>
                        </a:spcAft>
                        <a:buNone/>
                      </a:pPr>
                      <a:r>
                        <a:rPr lang="en-CA" sz="1600" b="0" i="0" u="none" strike="noStrike" noProof="0">
                          <a:solidFill>
                            <a:schemeClr val="tx1"/>
                          </a:solidFill>
                          <a:effectLst/>
                          <a:latin typeface="Calibri"/>
                        </a:rPr>
                        <a:t>Customer demographics refer to the characteristics and attributes of a company's customer base such as age, gender, income, education, location, and more.</a:t>
                      </a:r>
                      <a:endParaRPr lang="en-US" sz="1600">
                        <a:solidFill>
                          <a:schemeClr val="tx1"/>
                        </a:solidFill>
                        <a:latin typeface="Calibri"/>
                      </a:endParaRPr>
                    </a:p>
                  </a:txBody>
                  <a:tcPr marL="0" marR="0" marT="0" marB="0" anchor="ctr"/>
                </a:tc>
                <a:extLst>
                  <a:ext uri="{0D108BD9-81ED-4DB2-BD59-A6C34878D82A}">
                    <a16:rowId xmlns:a16="http://schemas.microsoft.com/office/drawing/2014/main" val="1625055851"/>
                  </a:ext>
                </a:extLst>
              </a:tr>
              <a:tr h="753371">
                <a:tc>
                  <a:txBody>
                    <a:bodyPr/>
                    <a:lstStyle/>
                    <a:p>
                      <a:pPr marL="0" algn="l" rtl="0" eaLnBrk="1" latinLnBrk="0" hangingPunct="1">
                        <a:spcBef>
                          <a:spcPts val="0"/>
                        </a:spcBef>
                        <a:spcAft>
                          <a:spcPts val="0"/>
                        </a:spcAft>
                      </a:pPr>
                      <a:r>
                        <a:rPr lang="en-CA" sz="1600" kern="1200">
                          <a:solidFill>
                            <a:schemeClr val="tx1"/>
                          </a:solidFill>
                          <a:effectLst/>
                          <a:latin typeface="Calibri"/>
                        </a:rPr>
                        <a:t>4</a:t>
                      </a:r>
                      <a:endParaRPr lang="en-CA" sz="1600">
                        <a:solidFill>
                          <a:schemeClr val="tx1"/>
                        </a:solidFill>
                        <a:effectLst/>
                        <a:latin typeface="Calibri"/>
                      </a:endParaRPr>
                    </a:p>
                  </a:txBody>
                  <a:tcPr marL="0" marR="0" marT="0" marB="0" anchor="ctr"/>
                </a:tc>
                <a:tc>
                  <a:txBody>
                    <a:bodyPr/>
                    <a:lstStyle/>
                    <a:p>
                      <a:pPr marL="0" algn="l" rtl="0" eaLnBrk="1" latinLnBrk="0" hangingPunct="1">
                        <a:spcBef>
                          <a:spcPts val="0"/>
                        </a:spcBef>
                        <a:spcAft>
                          <a:spcPts val="0"/>
                        </a:spcAft>
                      </a:pPr>
                      <a:r>
                        <a:rPr lang="en-CA" sz="1600" b="0" i="0" u="none" strike="noStrike" noProof="0">
                          <a:solidFill>
                            <a:schemeClr val="tx1"/>
                          </a:solidFill>
                          <a:effectLst/>
                          <a:latin typeface="Calibri"/>
                        </a:rPr>
                        <a:t>Regional trends</a:t>
                      </a:r>
                      <a:endParaRPr lang="en-CA" sz="1600">
                        <a:solidFill>
                          <a:schemeClr val="tx1"/>
                        </a:solidFill>
                        <a:latin typeface="Calibri"/>
                      </a:endParaRPr>
                    </a:p>
                  </a:txBody>
                  <a:tcPr marL="0" marR="0" marT="0" marB="0" anchor="ctr"/>
                </a:tc>
                <a:tc>
                  <a:txBody>
                    <a:bodyPr/>
                    <a:lstStyle/>
                    <a:p>
                      <a:pPr marL="0" lvl="0" algn="l">
                        <a:spcBef>
                          <a:spcPts val="0"/>
                        </a:spcBef>
                        <a:spcAft>
                          <a:spcPts val="0"/>
                        </a:spcAft>
                        <a:buNone/>
                      </a:pPr>
                      <a:r>
                        <a:rPr lang="en-CA" sz="1600" b="0" i="0" u="none" strike="noStrike" noProof="0">
                          <a:solidFill>
                            <a:schemeClr val="tx1"/>
                          </a:solidFill>
                          <a:effectLst/>
                          <a:latin typeface="Calibri"/>
                        </a:rPr>
                        <a:t>Regional trends refer to patterns, developments, and changes that occur within specific geographical regions or areas. </a:t>
                      </a:r>
                    </a:p>
                  </a:txBody>
                  <a:tcPr marL="0" marR="0" marT="0" marB="0" anchor="ctr"/>
                </a:tc>
                <a:extLst>
                  <a:ext uri="{0D108BD9-81ED-4DB2-BD59-A6C34878D82A}">
                    <a16:rowId xmlns:a16="http://schemas.microsoft.com/office/drawing/2014/main" val="1588583438"/>
                  </a:ext>
                </a:extLst>
              </a:tr>
              <a:tr h="736995">
                <a:tc>
                  <a:txBody>
                    <a:bodyPr/>
                    <a:lstStyle/>
                    <a:p>
                      <a:pPr marL="0" algn="l" rtl="0" eaLnBrk="1" latinLnBrk="0" hangingPunct="1">
                        <a:spcBef>
                          <a:spcPts val="0"/>
                        </a:spcBef>
                        <a:spcAft>
                          <a:spcPts val="0"/>
                        </a:spcAft>
                      </a:pPr>
                      <a:r>
                        <a:rPr lang="en-CA" sz="1600" kern="1200">
                          <a:solidFill>
                            <a:schemeClr val="tx1"/>
                          </a:solidFill>
                          <a:effectLst/>
                          <a:latin typeface="Calibri"/>
                        </a:rPr>
                        <a:t>5</a:t>
                      </a:r>
                      <a:endParaRPr lang="en-CA" sz="1600">
                        <a:solidFill>
                          <a:schemeClr val="tx1"/>
                        </a:solidFill>
                        <a:effectLst/>
                        <a:latin typeface="Calibri"/>
                      </a:endParaRPr>
                    </a:p>
                  </a:txBody>
                  <a:tcPr marL="0" marR="0" marT="0" marB="0" anchor="ctr"/>
                </a:tc>
                <a:tc>
                  <a:txBody>
                    <a:bodyPr/>
                    <a:lstStyle/>
                    <a:p>
                      <a:pPr marL="0" lvl="0" algn="l">
                        <a:spcBef>
                          <a:spcPts val="0"/>
                        </a:spcBef>
                        <a:spcAft>
                          <a:spcPts val="0"/>
                        </a:spcAft>
                        <a:buNone/>
                      </a:pPr>
                      <a:endParaRPr lang="en-CA" sz="1600" b="0" i="0" u="none" strike="noStrike" noProof="0">
                        <a:solidFill>
                          <a:schemeClr val="tx1"/>
                        </a:solidFill>
                        <a:effectLst/>
                        <a:latin typeface="Calibri"/>
                      </a:endParaRPr>
                    </a:p>
                    <a:p>
                      <a:pPr marL="0" lvl="0" algn="l">
                        <a:spcBef>
                          <a:spcPts val="0"/>
                        </a:spcBef>
                        <a:spcAft>
                          <a:spcPts val="0"/>
                        </a:spcAft>
                        <a:buNone/>
                      </a:pPr>
                      <a:r>
                        <a:rPr lang="en-CA" sz="1600" b="0" i="0" u="none" strike="noStrike" noProof="0">
                          <a:solidFill>
                            <a:schemeClr val="tx1"/>
                          </a:solidFill>
                          <a:effectLst/>
                          <a:latin typeface="Calibri"/>
                        </a:rPr>
                        <a:t>Sales channels </a:t>
                      </a:r>
                      <a:endParaRPr lang="en-US" sz="1600">
                        <a:solidFill>
                          <a:schemeClr val="tx1"/>
                        </a:solidFill>
                        <a:latin typeface="Calibri"/>
                      </a:endParaRPr>
                    </a:p>
                    <a:p>
                      <a:pPr marL="0" algn="l" rtl="0" eaLnBrk="1" latinLnBrk="0" hangingPunct="1">
                        <a:spcBef>
                          <a:spcPts val="0"/>
                        </a:spcBef>
                        <a:spcAft>
                          <a:spcPts val="0"/>
                        </a:spcAft>
                      </a:pPr>
                      <a:endParaRPr lang="en-CA" sz="1600">
                        <a:solidFill>
                          <a:schemeClr val="tx1"/>
                        </a:solidFill>
                        <a:effectLst/>
                        <a:latin typeface="Calibri"/>
                      </a:endParaRPr>
                    </a:p>
                  </a:txBody>
                  <a:tcPr marL="0" marR="0" marT="0" marB="0" anchor="ctr"/>
                </a:tc>
                <a:tc>
                  <a:txBody>
                    <a:bodyPr/>
                    <a:lstStyle/>
                    <a:p>
                      <a:pPr marL="0" lvl="0" algn="l">
                        <a:spcBef>
                          <a:spcPts val="0"/>
                        </a:spcBef>
                        <a:spcAft>
                          <a:spcPts val="0"/>
                        </a:spcAft>
                        <a:buNone/>
                      </a:pPr>
                      <a:r>
                        <a:rPr lang="en-CA" sz="1600" b="0" i="0" u="none" strike="noStrike" noProof="0">
                          <a:solidFill>
                            <a:schemeClr val="tx1"/>
                          </a:solidFill>
                          <a:effectLst/>
                          <a:latin typeface="Calibri"/>
                        </a:rPr>
                        <a:t>Sales channels refer to the various methods and platforms through which businesses or organizations distribute and sell their products or services to customers. </a:t>
                      </a:r>
                      <a:endParaRPr lang="en-US" sz="1600">
                        <a:solidFill>
                          <a:schemeClr val="tx1"/>
                        </a:solidFill>
                        <a:latin typeface="Calibri"/>
                      </a:endParaRPr>
                    </a:p>
                  </a:txBody>
                  <a:tcPr marL="0" marR="0" marT="0" marB="0" anchor="ctr"/>
                </a:tc>
                <a:extLst>
                  <a:ext uri="{0D108BD9-81ED-4DB2-BD59-A6C34878D82A}">
                    <a16:rowId xmlns:a16="http://schemas.microsoft.com/office/drawing/2014/main" val="2567673622"/>
                  </a:ext>
                </a:extLst>
              </a:tr>
              <a:tr h="753371">
                <a:tc>
                  <a:txBody>
                    <a:bodyPr/>
                    <a:lstStyle/>
                    <a:p>
                      <a:pPr marL="0" algn="l" rtl="0" eaLnBrk="1" latinLnBrk="0" hangingPunct="1">
                        <a:spcBef>
                          <a:spcPts val="0"/>
                        </a:spcBef>
                        <a:spcAft>
                          <a:spcPts val="0"/>
                        </a:spcAft>
                      </a:pPr>
                      <a:r>
                        <a:rPr lang="en-CA" sz="1600" kern="1200">
                          <a:solidFill>
                            <a:schemeClr val="tx1"/>
                          </a:solidFill>
                          <a:effectLst/>
                          <a:latin typeface="Calibri"/>
                        </a:rPr>
                        <a:t>6</a:t>
                      </a:r>
                      <a:endParaRPr lang="en-CA" sz="1600">
                        <a:solidFill>
                          <a:schemeClr val="tx1"/>
                        </a:solidFill>
                        <a:effectLst/>
                        <a:latin typeface="Calibri"/>
                      </a:endParaRPr>
                    </a:p>
                  </a:txBody>
                  <a:tcPr marL="0" marR="0" marT="0" marB="0" anchor="ctr"/>
                </a:tc>
                <a:tc>
                  <a:txBody>
                    <a:bodyPr/>
                    <a:lstStyle/>
                    <a:p>
                      <a:pPr marL="0" lvl="0" algn="l">
                        <a:spcBef>
                          <a:spcPts val="0"/>
                        </a:spcBef>
                        <a:spcAft>
                          <a:spcPts val="0"/>
                        </a:spcAft>
                        <a:buNone/>
                      </a:pPr>
                      <a:endParaRPr lang="en-CA" sz="1600" b="0" i="0" u="none" strike="noStrike" baseline="0" noProof="0">
                        <a:solidFill>
                          <a:srgbClr val="000000"/>
                        </a:solidFill>
                        <a:effectLst/>
                        <a:latin typeface="Calibri"/>
                      </a:endParaRPr>
                    </a:p>
                    <a:p>
                      <a:pPr marL="0" lvl="0" algn="l">
                        <a:spcBef>
                          <a:spcPts val="0"/>
                        </a:spcBef>
                        <a:spcAft>
                          <a:spcPts val="0"/>
                        </a:spcAft>
                        <a:buNone/>
                      </a:pPr>
                      <a:r>
                        <a:rPr lang="en-CA" sz="1600" b="0" i="0" u="none" strike="noStrike" baseline="0" noProof="0">
                          <a:solidFill>
                            <a:srgbClr val="000000"/>
                          </a:solidFill>
                          <a:effectLst/>
                          <a:latin typeface="Calibri"/>
                        </a:rPr>
                        <a:t>Business Insights</a:t>
                      </a:r>
                      <a:endParaRPr lang="en-US" sz="1600">
                        <a:latin typeface="Calibri"/>
                      </a:endParaRPr>
                    </a:p>
                    <a:p>
                      <a:pPr marL="0" algn="l" rtl="0" eaLnBrk="1" latinLnBrk="0" hangingPunct="1">
                        <a:spcBef>
                          <a:spcPts val="0"/>
                        </a:spcBef>
                        <a:spcAft>
                          <a:spcPts val="0"/>
                        </a:spcAft>
                      </a:pPr>
                      <a:endParaRPr lang="en-CA" sz="1600">
                        <a:solidFill>
                          <a:schemeClr val="tx1"/>
                        </a:solidFill>
                        <a:effectLst/>
                        <a:latin typeface="Calibri"/>
                      </a:endParaRPr>
                    </a:p>
                  </a:txBody>
                  <a:tcPr marL="0" marR="0" marT="0" marB="0" anchor="ctr"/>
                </a:tc>
                <a:tc>
                  <a:txBody>
                    <a:bodyPr/>
                    <a:lstStyle/>
                    <a:p>
                      <a:pPr lvl="0" algn="l">
                        <a:lnSpc>
                          <a:spcPct val="100000"/>
                        </a:lnSpc>
                        <a:spcBef>
                          <a:spcPts val="0"/>
                        </a:spcBef>
                        <a:spcAft>
                          <a:spcPts val="0"/>
                        </a:spcAft>
                        <a:buNone/>
                      </a:pPr>
                      <a:r>
                        <a:rPr lang="en-CA" sz="1600" b="0" i="0" u="none" strike="noStrike" baseline="0" noProof="0">
                          <a:solidFill>
                            <a:srgbClr val="000000"/>
                          </a:solidFill>
                          <a:effectLst/>
                          <a:latin typeface="Calibri"/>
                        </a:rPr>
                        <a:t>A business insight is a result of analyzing relevant data with the goal of using it to understand, change, and improve your business.</a:t>
                      </a:r>
                      <a:endParaRPr lang="en-US" sz="1600" baseline="0">
                        <a:solidFill>
                          <a:srgbClr val="000000"/>
                        </a:solidFill>
                        <a:latin typeface="Calibri"/>
                      </a:endParaRPr>
                    </a:p>
                    <a:p>
                      <a:pPr marL="0" lvl="0" algn="l">
                        <a:spcBef>
                          <a:spcPts val="0"/>
                        </a:spcBef>
                        <a:spcAft>
                          <a:spcPts val="0"/>
                        </a:spcAft>
                        <a:buNone/>
                      </a:pPr>
                      <a:endParaRPr lang="en-CA" sz="1600">
                        <a:solidFill>
                          <a:schemeClr val="tx1"/>
                        </a:solidFill>
                        <a:effectLst/>
                        <a:latin typeface="Calibri"/>
                      </a:endParaRPr>
                    </a:p>
                  </a:txBody>
                  <a:tcPr marL="0" marR="0" marT="0" marB="0" anchor="ctr"/>
                </a:tc>
                <a:extLst>
                  <a:ext uri="{0D108BD9-81ED-4DB2-BD59-A6C34878D82A}">
                    <a16:rowId xmlns:a16="http://schemas.microsoft.com/office/drawing/2014/main" val="784657479"/>
                  </a:ext>
                </a:extLst>
              </a:tr>
              <a:tr h="753371">
                <a:tc>
                  <a:txBody>
                    <a:bodyPr/>
                    <a:lstStyle/>
                    <a:p>
                      <a:pPr marL="0" algn="l" rtl="0" eaLnBrk="1" latinLnBrk="0" hangingPunct="1">
                        <a:spcBef>
                          <a:spcPts val="0"/>
                        </a:spcBef>
                        <a:spcAft>
                          <a:spcPts val="0"/>
                        </a:spcAft>
                      </a:pPr>
                      <a:r>
                        <a:rPr lang="en-CA" sz="1600" kern="1200">
                          <a:solidFill>
                            <a:schemeClr val="tx1"/>
                          </a:solidFill>
                          <a:effectLst/>
                          <a:latin typeface="Calibri"/>
                        </a:rPr>
                        <a:t>7</a:t>
                      </a:r>
                      <a:endParaRPr lang="en-CA" sz="1600">
                        <a:solidFill>
                          <a:schemeClr val="tx1"/>
                        </a:solidFill>
                        <a:effectLst/>
                        <a:latin typeface="Calibri"/>
                      </a:endParaRPr>
                    </a:p>
                  </a:txBody>
                  <a:tcPr marL="0" marR="0" marT="0" marB="0" anchor="ctr"/>
                </a:tc>
                <a:tc>
                  <a:txBody>
                    <a:bodyPr/>
                    <a:lstStyle/>
                    <a:p>
                      <a:pPr marL="0" algn="l" rtl="0" eaLnBrk="1" latinLnBrk="0" hangingPunct="1">
                        <a:spcBef>
                          <a:spcPts val="0"/>
                        </a:spcBef>
                        <a:spcAft>
                          <a:spcPts val="0"/>
                        </a:spcAft>
                      </a:pPr>
                      <a:r>
                        <a:rPr lang="en-CA" sz="1600">
                          <a:solidFill>
                            <a:schemeClr val="tx1"/>
                          </a:solidFill>
                          <a:effectLst/>
                          <a:latin typeface="Calibri"/>
                        </a:rPr>
                        <a:t>Profitability Margin</a:t>
                      </a:r>
                    </a:p>
                  </a:txBody>
                  <a:tcPr marL="0" marR="0" marT="0" marB="0" anchor="ctr"/>
                </a:tc>
                <a:tc>
                  <a:txBody>
                    <a:bodyPr/>
                    <a:lstStyle/>
                    <a:p>
                      <a:pPr lvl="0" algn="l">
                        <a:lnSpc>
                          <a:spcPct val="100000"/>
                        </a:lnSpc>
                        <a:spcBef>
                          <a:spcPts val="0"/>
                        </a:spcBef>
                        <a:spcAft>
                          <a:spcPts val="0"/>
                        </a:spcAft>
                        <a:buNone/>
                      </a:pPr>
                      <a:r>
                        <a:rPr lang="en-CA" sz="1600" b="0" i="0" u="none" strike="noStrike" baseline="0" noProof="0">
                          <a:solidFill>
                            <a:schemeClr val="tx1"/>
                          </a:solidFill>
                          <a:effectLst/>
                          <a:latin typeface="Calibri"/>
                        </a:rPr>
                        <a:t>Profit margin is a financial ratio that measures the percentage of profit earned by a company in relation to its revenue.</a:t>
                      </a:r>
                      <a:endParaRPr lang="en-US" sz="1600" baseline="0">
                        <a:solidFill>
                          <a:schemeClr val="tx1"/>
                        </a:solidFill>
                        <a:latin typeface="Calibri"/>
                      </a:endParaRPr>
                    </a:p>
                    <a:p>
                      <a:pPr marL="0" lvl="0" algn="l">
                        <a:spcBef>
                          <a:spcPts val="0"/>
                        </a:spcBef>
                        <a:spcAft>
                          <a:spcPts val="0"/>
                        </a:spcAft>
                        <a:buNone/>
                      </a:pPr>
                      <a:endParaRPr lang="en-CA" sz="1600">
                        <a:solidFill>
                          <a:schemeClr val="tx1"/>
                        </a:solidFill>
                        <a:effectLst/>
                        <a:latin typeface="Calibri"/>
                      </a:endParaRPr>
                    </a:p>
                  </a:txBody>
                  <a:tcPr marL="0" marR="0" marT="0" marB="0" anchor="ctr"/>
                </a:tc>
                <a:extLst>
                  <a:ext uri="{0D108BD9-81ED-4DB2-BD59-A6C34878D82A}">
                    <a16:rowId xmlns:a16="http://schemas.microsoft.com/office/drawing/2014/main" val="2744134002"/>
                  </a:ext>
                </a:extLst>
              </a:tr>
              <a:tr h="753371">
                <a:tc>
                  <a:txBody>
                    <a:bodyPr/>
                    <a:lstStyle/>
                    <a:p>
                      <a:pPr marL="0" algn="l" rtl="0" eaLnBrk="1" latinLnBrk="0" hangingPunct="1">
                        <a:spcBef>
                          <a:spcPts val="0"/>
                        </a:spcBef>
                        <a:spcAft>
                          <a:spcPts val="0"/>
                        </a:spcAft>
                      </a:pPr>
                      <a:r>
                        <a:rPr lang="en-CA" sz="1600" kern="1200">
                          <a:solidFill>
                            <a:schemeClr val="tx1"/>
                          </a:solidFill>
                          <a:effectLst/>
                          <a:latin typeface="Calibri"/>
                        </a:rPr>
                        <a:t>8</a:t>
                      </a:r>
                      <a:endParaRPr lang="en-CA" sz="1600">
                        <a:solidFill>
                          <a:schemeClr val="tx1"/>
                        </a:solidFill>
                        <a:effectLst/>
                        <a:latin typeface="Calibri"/>
                      </a:endParaRPr>
                    </a:p>
                  </a:txBody>
                  <a:tcPr marL="0" marR="0" marT="0" marB="0" anchor="ctr"/>
                </a:tc>
                <a:tc>
                  <a:txBody>
                    <a:bodyPr/>
                    <a:lstStyle/>
                    <a:p>
                      <a:pPr marL="0" lvl="0" algn="l">
                        <a:spcBef>
                          <a:spcPts val="0"/>
                        </a:spcBef>
                        <a:spcAft>
                          <a:spcPts val="0"/>
                        </a:spcAft>
                        <a:buNone/>
                      </a:pPr>
                      <a:r>
                        <a:rPr lang="en-CA" sz="1600">
                          <a:solidFill>
                            <a:schemeClr val="tx1"/>
                          </a:solidFill>
                          <a:effectLst/>
                          <a:latin typeface="Calibri"/>
                        </a:rPr>
                        <a:t>Shipping Cost</a:t>
                      </a:r>
                      <a:endParaRPr lang="en-CA" sz="1600" b="1" i="0" u="none" strike="noStrike" noProof="0">
                        <a:solidFill>
                          <a:schemeClr val="tx1"/>
                        </a:solidFill>
                        <a:effectLst/>
                        <a:latin typeface="Calibri"/>
                      </a:endParaRPr>
                    </a:p>
                  </a:txBody>
                  <a:tcPr marL="0" marR="0" marT="0" marB="0" anchor="ctr"/>
                </a:tc>
                <a:tc>
                  <a:txBody>
                    <a:bodyPr/>
                    <a:lstStyle/>
                    <a:p>
                      <a:pPr lvl="0" algn="l">
                        <a:lnSpc>
                          <a:spcPct val="100000"/>
                        </a:lnSpc>
                        <a:spcBef>
                          <a:spcPts val="0"/>
                        </a:spcBef>
                        <a:spcAft>
                          <a:spcPts val="0"/>
                        </a:spcAft>
                        <a:buNone/>
                      </a:pPr>
                      <a:r>
                        <a:rPr lang="en-CA" sz="1600" b="0" i="0" u="none" strike="noStrike" baseline="0" noProof="0">
                          <a:solidFill>
                            <a:srgbClr val="000000"/>
                          </a:solidFill>
                          <a:effectLst/>
                          <a:latin typeface="Calibri"/>
                        </a:rPr>
                        <a:t>Shipping costs are the direct costs of moving an item from a shelf in your shop or warehouse to a customer's doorstep.</a:t>
                      </a:r>
                      <a:endParaRPr lang="en-US" sz="1600" baseline="0">
                        <a:solidFill>
                          <a:srgbClr val="000000"/>
                        </a:solidFill>
                      </a:endParaRPr>
                    </a:p>
                    <a:p>
                      <a:pPr marL="0" lvl="0" algn="l">
                        <a:spcBef>
                          <a:spcPts val="0"/>
                        </a:spcBef>
                        <a:spcAft>
                          <a:spcPts val="0"/>
                        </a:spcAft>
                        <a:buNone/>
                      </a:pPr>
                      <a:endParaRPr lang="en-CA" sz="1600">
                        <a:solidFill>
                          <a:schemeClr val="tx1"/>
                        </a:solidFill>
                        <a:effectLst/>
                        <a:latin typeface="Calibri"/>
                      </a:endParaRPr>
                    </a:p>
                  </a:txBody>
                  <a:tcPr marL="0" marR="0" marT="0" marB="0" anchor="ctr"/>
                </a:tc>
                <a:extLst>
                  <a:ext uri="{0D108BD9-81ED-4DB2-BD59-A6C34878D82A}">
                    <a16:rowId xmlns:a16="http://schemas.microsoft.com/office/drawing/2014/main" val="1672253663"/>
                  </a:ext>
                </a:extLst>
              </a:tr>
            </a:tbl>
          </a:graphicData>
        </a:graphic>
      </p:graphicFrame>
    </p:spTree>
    <p:extLst>
      <p:ext uri="{BB962C8B-B14F-4D97-AF65-F5344CB8AC3E}">
        <p14:creationId xmlns:p14="http://schemas.microsoft.com/office/powerpoint/2010/main" val="77426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171575" y="1979611"/>
            <a:ext cx="9093265" cy="2744789"/>
          </a:xfrm>
        </p:spPr>
        <p:txBody>
          <a:bodyPr>
            <a:normAutofit/>
          </a:bodyPr>
          <a:lstStyle/>
          <a:p>
            <a:pPr algn="l"/>
            <a:r>
              <a:rPr lang="en-CA">
                <a:solidFill>
                  <a:srgbClr val="FFFFFF"/>
                </a:solidFill>
              </a:rPr>
              <a:t>1 (Revisited) – </a:t>
            </a:r>
            <a:br>
              <a:rPr lang="en-CA">
                <a:solidFill>
                  <a:srgbClr val="FFFFFF"/>
                </a:solidFill>
              </a:rPr>
            </a:br>
            <a:r>
              <a:rPr lang="en-CA">
                <a:solidFill>
                  <a:srgbClr val="FFFFFF"/>
                </a:solidFill>
              </a:rPr>
              <a:t>Business Understanding – Low Level</a:t>
            </a:r>
          </a:p>
        </p:txBody>
      </p:sp>
    </p:spTree>
    <p:extLst>
      <p:ext uri="{BB962C8B-B14F-4D97-AF65-F5344CB8AC3E}">
        <p14:creationId xmlns:p14="http://schemas.microsoft.com/office/powerpoint/2010/main" val="388524367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Business Questions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792944" cy="3283260"/>
          </a:xfrm>
        </p:spPr>
        <p:txBody>
          <a:bodyPr anchor="ctr">
            <a:normAutofit/>
          </a:bodyPr>
          <a:lstStyle/>
          <a:p>
            <a:r>
              <a:rPr lang="en-US" sz="2800">
                <a:cs typeface="Calibri Light"/>
              </a:rPr>
              <a:t>At an estimated CAGR of 10%, what is expected 2020 sales for the country with highest sales in 2014? Considering top 10 countries by sales, does this country remain at top in terms of profitability margin as well? </a:t>
            </a:r>
          </a:p>
          <a:p>
            <a:r>
              <a:rPr lang="en-US" sz="2800">
                <a:cs typeface="Arial" panose="020B0604020202020204" pitchFamily="34" charset="0"/>
              </a:rPr>
              <a:t>Identify Top Salesperson by sales at Global level? In real terms, is Sales metric a sole effective KPI to identify top performer in the organization? Please justify.</a:t>
            </a:r>
            <a:r>
              <a:rPr lang="en-US" sz="2700">
                <a:latin typeface="Calibri"/>
                <a:cs typeface="Calibri"/>
              </a:rPr>
              <a:t> </a:t>
            </a:r>
          </a:p>
          <a:p>
            <a:endParaRPr lang="en-CA" sz="2700">
              <a:latin typeface="Calibri"/>
              <a:cs typeface="Calibri"/>
            </a:endParaRPr>
          </a:p>
        </p:txBody>
      </p:sp>
    </p:spTree>
    <p:extLst>
      <p:ext uri="{BB962C8B-B14F-4D97-AF65-F5344CB8AC3E}">
        <p14:creationId xmlns:p14="http://schemas.microsoft.com/office/powerpoint/2010/main" val="2594472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2 (Revisited) – </a:t>
            </a:r>
            <a:br>
              <a:rPr lang="en-CA">
                <a:solidFill>
                  <a:srgbClr val="FFFFFF"/>
                </a:solidFill>
              </a:rPr>
            </a:br>
            <a:r>
              <a:rPr lang="en-CA">
                <a:solidFill>
                  <a:srgbClr val="FFFFFF"/>
                </a:solidFill>
              </a:rPr>
              <a:t>Data Understanding – </a:t>
            </a:r>
            <a:br>
              <a:rPr lang="en-CA">
                <a:solidFill>
                  <a:srgbClr val="FFFFFF"/>
                </a:solidFill>
              </a:rPr>
            </a:br>
            <a:r>
              <a:rPr lang="en-CA">
                <a:solidFill>
                  <a:srgbClr val="FFFFFF"/>
                </a:solidFill>
              </a:rPr>
              <a:t>Low Level</a:t>
            </a:r>
          </a:p>
        </p:txBody>
      </p:sp>
    </p:spTree>
    <p:extLst>
      <p:ext uri="{BB962C8B-B14F-4D97-AF65-F5344CB8AC3E}">
        <p14:creationId xmlns:p14="http://schemas.microsoft.com/office/powerpoint/2010/main" val="159480811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777240" y="731519"/>
            <a:ext cx="2845191" cy="3237579"/>
          </a:xfrm>
        </p:spPr>
        <p:txBody>
          <a:bodyPr>
            <a:normAutofit/>
          </a:bodyPr>
          <a:lstStyle/>
          <a:p>
            <a:r>
              <a:rPr lang="en-CA" sz="3800">
                <a:solidFill>
                  <a:srgbClr val="FFFFFF"/>
                </a:solidFill>
              </a:rPr>
              <a:t>Data Set(s)</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4379709" y="686862"/>
            <a:ext cx="7037591" cy="5475129"/>
          </a:xfrm>
        </p:spPr>
        <p:txBody>
          <a:bodyPr anchor="ctr">
            <a:normAutofit/>
          </a:bodyPr>
          <a:lstStyle/>
          <a:p>
            <a:r>
              <a:rPr lang="en-US" sz="2600">
                <a:latin typeface="Calibri"/>
                <a:cs typeface="Calibri"/>
              </a:rPr>
              <a:t>Global Superstore</a:t>
            </a:r>
            <a:r>
              <a:rPr lang="en-US" sz="2600">
                <a:latin typeface="Segoe UI"/>
                <a:cs typeface="Segoe UI"/>
              </a:rPr>
              <a:t>.xls</a:t>
            </a:r>
          </a:p>
          <a:p>
            <a:r>
              <a:rPr lang="en-US" sz="2600">
                <a:latin typeface="Calibri"/>
                <a:cs typeface="Calibri"/>
              </a:rPr>
              <a:t>Global Superstore.csv</a:t>
            </a:r>
            <a:endParaRPr lang="en-US" sz="2600" b="0" i="0">
              <a:effectLst/>
              <a:latin typeface="Segoe UI" panose="020B0502040204020203" pitchFamily="34" charset="0"/>
              <a:cs typeface="Segoe UI"/>
            </a:endParaRPr>
          </a:p>
          <a:p>
            <a:endParaRPr lang="en-CA" sz="2600"/>
          </a:p>
        </p:txBody>
      </p:sp>
    </p:spTree>
    <p:extLst>
      <p:ext uri="{BB962C8B-B14F-4D97-AF65-F5344CB8AC3E}">
        <p14:creationId xmlns:p14="http://schemas.microsoft.com/office/powerpoint/2010/main" val="2882766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3 – </a:t>
            </a:r>
            <a:br>
              <a:rPr lang="en-CA">
                <a:solidFill>
                  <a:srgbClr val="FFFFFF"/>
                </a:solidFill>
              </a:rPr>
            </a:br>
            <a:r>
              <a:rPr lang="en-CA">
                <a:solidFill>
                  <a:srgbClr val="FFFFFF"/>
                </a:solidFill>
              </a:rPr>
              <a:t>Data Preparation</a:t>
            </a:r>
          </a:p>
        </p:txBody>
      </p:sp>
    </p:spTree>
    <p:extLst>
      <p:ext uri="{BB962C8B-B14F-4D97-AF65-F5344CB8AC3E}">
        <p14:creationId xmlns:p14="http://schemas.microsoft.com/office/powerpoint/2010/main" val="4068024303"/>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51560" y="586822"/>
            <a:ext cx="3657600" cy="1645920"/>
          </a:xfrm>
        </p:spPr>
        <p:txBody>
          <a:bodyPr vert="horz" lIns="91440" tIns="45720" rIns="91440" bIns="45720" rtlCol="0" anchor="ctr">
            <a:normAutofit/>
          </a:bodyPr>
          <a:lstStyle/>
          <a:p>
            <a:r>
              <a:rPr lang="en-US" sz="3200"/>
              <a:t>Data cleansing – Original Dataset</a:t>
            </a:r>
          </a:p>
        </p:txBody>
      </p:sp>
      <p:sp>
        <p:nvSpPr>
          <p:cNvPr id="30" name="Rectangle 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0A28D00-DD3D-7441-FD2F-0431ABFC32D3}"/>
              </a:ext>
            </a:extLst>
          </p:cNvPr>
          <p:cNvSpPr txBox="1"/>
          <p:nvPr/>
        </p:nvSpPr>
        <p:spPr>
          <a:xfrm>
            <a:off x="5250106" y="586822"/>
            <a:ext cx="6106742"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b="1"/>
              <a:t>The dataset comprised of 24 columns and 51,290 rows</a:t>
            </a:r>
          </a:p>
        </p:txBody>
      </p:sp>
      <p:pic>
        <p:nvPicPr>
          <p:cNvPr id="3" name="Picture 2" descr="A screenshot of a table&#10;&#10;Description automatically generated">
            <a:extLst>
              <a:ext uri="{FF2B5EF4-FFF2-40B4-BE49-F238E27FC236}">
                <a16:creationId xmlns:a16="http://schemas.microsoft.com/office/drawing/2014/main" id="{C0586AC3-E14F-5A63-5490-1632EFB42806}"/>
              </a:ext>
            </a:extLst>
          </p:cNvPr>
          <p:cNvPicPr>
            <a:picLocks noChangeAspect="1"/>
          </p:cNvPicPr>
          <p:nvPr/>
        </p:nvPicPr>
        <p:blipFill>
          <a:blip r:embed="rId3"/>
          <a:stretch>
            <a:fillRect/>
          </a:stretch>
        </p:blipFill>
        <p:spPr>
          <a:xfrm>
            <a:off x="548819" y="2699812"/>
            <a:ext cx="9174967" cy="2171434"/>
          </a:xfrm>
          <a:prstGeom prst="rect">
            <a:avLst/>
          </a:prstGeom>
        </p:spPr>
      </p:pic>
      <p:graphicFrame>
        <p:nvGraphicFramePr>
          <p:cNvPr id="6" name="Table 5">
            <a:extLst>
              <a:ext uri="{FF2B5EF4-FFF2-40B4-BE49-F238E27FC236}">
                <a16:creationId xmlns:a16="http://schemas.microsoft.com/office/drawing/2014/main" id="{873C77B4-0252-32DF-999B-8998434BE7E6}"/>
              </a:ext>
            </a:extLst>
          </p:cNvPr>
          <p:cNvGraphicFramePr>
            <a:graphicFrameLocks noGrp="1"/>
          </p:cNvGraphicFramePr>
          <p:nvPr>
            <p:extLst>
              <p:ext uri="{D42A27DB-BD31-4B8C-83A1-F6EECF244321}">
                <p14:modId xmlns:p14="http://schemas.microsoft.com/office/powerpoint/2010/main" val="2605272025"/>
              </p:ext>
            </p:extLst>
          </p:nvPr>
        </p:nvGraphicFramePr>
        <p:xfrm>
          <a:off x="10303761" y="2702503"/>
          <a:ext cx="1418958" cy="3483864"/>
        </p:xfrm>
        <a:graphic>
          <a:graphicData uri="http://schemas.openxmlformats.org/drawingml/2006/table">
            <a:tbl>
              <a:tblPr firstRow="1" bandRow="1">
                <a:tableStyleId>{8799B23B-EC83-4686-B30A-512413B5E67A}</a:tableStyleId>
              </a:tblPr>
              <a:tblGrid>
                <a:gridCol w="1418958">
                  <a:extLst>
                    <a:ext uri="{9D8B030D-6E8A-4147-A177-3AD203B41FA5}">
                      <a16:colId xmlns:a16="http://schemas.microsoft.com/office/drawing/2014/main" val="1482405939"/>
                    </a:ext>
                  </a:extLst>
                </a:gridCol>
              </a:tblGrid>
              <a:tr h="145161">
                <a:tc>
                  <a:txBody>
                    <a:bodyPr/>
                    <a:lstStyle/>
                    <a:p>
                      <a:r>
                        <a:rPr lang="en-US" sz="800">
                          <a:effectLst/>
                        </a:rPr>
                        <a:t>Row ID</a:t>
                      </a:r>
                    </a:p>
                  </a:txBody>
                  <a:tcPr marL="0" marR="0" marT="0" marB="0" anchor="ctr"/>
                </a:tc>
                <a:extLst>
                  <a:ext uri="{0D108BD9-81ED-4DB2-BD59-A6C34878D82A}">
                    <a16:rowId xmlns:a16="http://schemas.microsoft.com/office/drawing/2014/main" val="3557676147"/>
                  </a:ext>
                </a:extLst>
              </a:tr>
              <a:tr h="145161">
                <a:tc>
                  <a:txBody>
                    <a:bodyPr/>
                    <a:lstStyle/>
                    <a:p>
                      <a:r>
                        <a:rPr lang="en-US" sz="800">
                          <a:effectLst/>
                        </a:rPr>
                        <a:t>Order ID</a:t>
                      </a:r>
                    </a:p>
                  </a:txBody>
                  <a:tcPr marL="0" marR="0" marT="0" marB="0" anchor="ctr"/>
                </a:tc>
                <a:extLst>
                  <a:ext uri="{0D108BD9-81ED-4DB2-BD59-A6C34878D82A}">
                    <a16:rowId xmlns:a16="http://schemas.microsoft.com/office/drawing/2014/main" val="2487591056"/>
                  </a:ext>
                </a:extLst>
              </a:tr>
              <a:tr h="145161">
                <a:tc>
                  <a:txBody>
                    <a:bodyPr/>
                    <a:lstStyle/>
                    <a:p>
                      <a:r>
                        <a:rPr lang="en-US" sz="800">
                          <a:effectLst/>
                        </a:rPr>
                        <a:t>Order Date</a:t>
                      </a:r>
                    </a:p>
                  </a:txBody>
                  <a:tcPr marL="0" marR="0" marT="0" marB="0" anchor="ctr"/>
                </a:tc>
                <a:extLst>
                  <a:ext uri="{0D108BD9-81ED-4DB2-BD59-A6C34878D82A}">
                    <a16:rowId xmlns:a16="http://schemas.microsoft.com/office/drawing/2014/main" val="2448196338"/>
                  </a:ext>
                </a:extLst>
              </a:tr>
              <a:tr h="145161">
                <a:tc>
                  <a:txBody>
                    <a:bodyPr/>
                    <a:lstStyle/>
                    <a:p>
                      <a:r>
                        <a:rPr lang="en-US" sz="800">
                          <a:effectLst/>
                        </a:rPr>
                        <a:t>Ship Date</a:t>
                      </a:r>
                    </a:p>
                  </a:txBody>
                  <a:tcPr marL="0" marR="0" marT="0" marB="0" anchor="ctr"/>
                </a:tc>
                <a:extLst>
                  <a:ext uri="{0D108BD9-81ED-4DB2-BD59-A6C34878D82A}">
                    <a16:rowId xmlns:a16="http://schemas.microsoft.com/office/drawing/2014/main" val="2858993172"/>
                  </a:ext>
                </a:extLst>
              </a:tr>
              <a:tr h="145161">
                <a:tc>
                  <a:txBody>
                    <a:bodyPr/>
                    <a:lstStyle/>
                    <a:p>
                      <a:r>
                        <a:rPr lang="en-US" sz="800">
                          <a:effectLst/>
                        </a:rPr>
                        <a:t>Ship Mode</a:t>
                      </a:r>
                    </a:p>
                  </a:txBody>
                  <a:tcPr marL="0" marR="0" marT="0" marB="0" anchor="ctr"/>
                </a:tc>
                <a:extLst>
                  <a:ext uri="{0D108BD9-81ED-4DB2-BD59-A6C34878D82A}">
                    <a16:rowId xmlns:a16="http://schemas.microsoft.com/office/drawing/2014/main" val="445328799"/>
                  </a:ext>
                </a:extLst>
              </a:tr>
              <a:tr h="145161">
                <a:tc>
                  <a:txBody>
                    <a:bodyPr/>
                    <a:lstStyle/>
                    <a:p>
                      <a:r>
                        <a:rPr lang="en-US" sz="800">
                          <a:effectLst/>
                        </a:rPr>
                        <a:t>Customer ID</a:t>
                      </a:r>
                    </a:p>
                  </a:txBody>
                  <a:tcPr marL="0" marR="0" marT="0" marB="0" anchor="ctr"/>
                </a:tc>
                <a:extLst>
                  <a:ext uri="{0D108BD9-81ED-4DB2-BD59-A6C34878D82A}">
                    <a16:rowId xmlns:a16="http://schemas.microsoft.com/office/drawing/2014/main" val="290734029"/>
                  </a:ext>
                </a:extLst>
              </a:tr>
              <a:tr h="145161">
                <a:tc>
                  <a:txBody>
                    <a:bodyPr/>
                    <a:lstStyle/>
                    <a:p>
                      <a:r>
                        <a:rPr lang="en-US" sz="800">
                          <a:effectLst/>
                        </a:rPr>
                        <a:t>Customer Name</a:t>
                      </a:r>
                    </a:p>
                  </a:txBody>
                  <a:tcPr marL="0" marR="0" marT="0" marB="0" anchor="ctr"/>
                </a:tc>
                <a:extLst>
                  <a:ext uri="{0D108BD9-81ED-4DB2-BD59-A6C34878D82A}">
                    <a16:rowId xmlns:a16="http://schemas.microsoft.com/office/drawing/2014/main" val="1393293188"/>
                  </a:ext>
                </a:extLst>
              </a:tr>
              <a:tr h="145161">
                <a:tc>
                  <a:txBody>
                    <a:bodyPr/>
                    <a:lstStyle/>
                    <a:p>
                      <a:r>
                        <a:rPr lang="en-US" sz="800">
                          <a:effectLst/>
                        </a:rPr>
                        <a:t>Segment</a:t>
                      </a:r>
                    </a:p>
                  </a:txBody>
                  <a:tcPr marL="0" marR="0" marT="0" marB="0" anchor="ctr"/>
                </a:tc>
                <a:extLst>
                  <a:ext uri="{0D108BD9-81ED-4DB2-BD59-A6C34878D82A}">
                    <a16:rowId xmlns:a16="http://schemas.microsoft.com/office/drawing/2014/main" val="2916244427"/>
                  </a:ext>
                </a:extLst>
              </a:tr>
              <a:tr h="145161">
                <a:tc>
                  <a:txBody>
                    <a:bodyPr/>
                    <a:lstStyle/>
                    <a:p>
                      <a:r>
                        <a:rPr lang="en-US" sz="800">
                          <a:effectLst/>
                        </a:rPr>
                        <a:t>City</a:t>
                      </a:r>
                    </a:p>
                  </a:txBody>
                  <a:tcPr marL="0" marR="0" marT="0" marB="0" anchor="ctr"/>
                </a:tc>
                <a:extLst>
                  <a:ext uri="{0D108BD9-81ED-4DB2-BD59-A6C34878D82A}">
                    <a16:rowId xmlns:a16="http://schemas.microsoft.com/office/drawing/2014/main" val="3918048489"/>
                  </a:ext>
                </a:extLst>
              </a:tr>
              <a:tr h="145161">
                <a:tc>
                  <a:txBody>
                    <a:bodyPr/>
                    <a:lstStyle/>
                    <a:p>
                      <a:r>
                        <a:rPr lang="en-US" sz="800">
                          <a:effectLst/>
                        </a:rPr>
                        <a:t>State</a:t>
                      </a:r>
                    </a:p>
                  </a:txBody>
                  <a:tcPr marL="0" marR="0" marT="0" marB="0" anchor="ctr"/>
                </a:tc>
                <a:extLst>
                  <a:ext uri="{0D108BD9-81ED-4DB2-BD59-A6C34878D82A}">
                    <a16:rowId xmlns:a16="http://schemas.microsoft.com/office/drawing/2014/main" val="1775097985"/>
                  </a:ext>
                </a:extLst>
              </a:tr>
              <a:tr h="145161">
                <a:tc>
                  <a:txBody>
                    <a:bodyPr/>
                    <a:lstStyle/>
                    <a:p>
                      <a:r>
                        <a:rPr lang="en-US" sz="800">
                          <a:effectLst/>
                        </a:rPr>
                        <a:t>Country</a:t>
                      </a:r>
                    </a:p>
                  </a:txBody>
                  <a:tcPr marL="0" marR="0" marT="0" marB="0" anchor="ctr"/>
                </a:tc>
                <a:extLst>
                  <a:ext uri="{0D108BD9-81ED-4DB2-BD59-A6C34878D82A}">
                    <a16:rowId xmlns:a16="http://schemas.microsoft.com/office/drawing/2014/main" val="2938980453"/>
                  </a:ext>
                </a:extLst>
              </a:tr>
              <a:tr h="145161">
                <a:tc>
                  <a:txBody>
                    <a:bodyPr/>
                    <a:lstStyle/>
                    <a:p>
                      <a:r>
                        <a:rPr lang="en-US" sz="800">
                          <a:effectLst/>
                        </a:rPr>
                        <a:t>Postal Code</a:t>
                      </a:r>
                    </a:p>
                  </a:txBody>
                  <a:tcPr marL="0" marR="0" marT="0" marB="0" anchor="ctr"/>
                </a:tc>
                <a:extLst>
                  <a:ext uri="{0D108BD9-81ED-4DB2-BD59-A6C34878D82A}">
                    <a16:rowId xmlns:a16="http://schemas.microsoft.com/office/drawing/2014/main" val="3537539739"/>
                  </a:ext>
                </a:extLst>
              </a:tr>
              <a:tr h="145161">
                <a:tc>
                  <a:txBody>
                    <a:bodyPr/>
                    <a:lstStyle/>
                    <a:p>
                      <a:r>
                        <a:rPr lang="en-US" sz="800">
                          <a:effectLst/>
                        </a:rPr>
                        <a:t>Market</a:t>
                      </a:r>
                    </a:p>
                  </a:txBody>
                  <a:tcPr marL="0" marR="0" marT="0" marB="0" anchor="ctr"/>
                </a:tc>
                <a:extLst>
                  <a:ext uri="{0D108BD9-81ED-4DB2-BD59-A6C34878D82A}">
                    <a16:rowId xmlns:a16="http://schemas.microsoft.com/office/drawing/2014/main" val="523891312"/>
                  </a:ext>
                </a:extLst>
              </a:tr>
              <a:tr h="145161">
                <a:tc>
                  <a:txBody>
                    <a:bodyPr/>
                    <a:lstStyle/>
                    <a:p>
                      <a:r>
                        <a:rPr lang="en-US" sz="800">
                          <a:effectLst/>
                        </a:rPr>
                        <a:t>Region</a:t>
                      </a:r>
                    </a:p>
                  </a:txBody>
                  <a:tcPr marL="0" marR="0" marT="0" marB="0" anchor="ctr"/>
                </a:tc>
                <a:extLst>
                  <a:ext uri="{0D108BD9-81ED-4DB2-BD59-A6C34878D82A}">
                    <a16:rowId xmlns:a16="http://schemas.microsoft.com/office/drawing/2014/main" val="3583824022"/>
                  </a:ext>
                </a:extLst>
              </a:tr>
              <a:tr h="145161">
                <a:tc>
                  <a:txBody>
                    <a:bodyPr/>
                    <a:lstStyle/>
                    <a:p>
                      <a:r>
                        <a:rPr lang="en-US" sz="800">
                          <a:effectLst/>
                        </a:rPr>
                        <a:t>Product ID</a:t>
                      </a:r>
                    </a:p>
                  </a:txBody>
                  <a:tcPr marL="0" marR="0" marT="0" marB="0" anchor="ctr"/>
                </a:tc>
                <a:extLst>
                  <a:ext uri="{0D108BD9-81ED-4DB2-BD59-A6C34878D82A}">
                    <a16:rowId xmlns:a16="http://schemas.microsoft.com/office/drawing/2014/main" val="3250333747"/>
                  </a:ext>
                </a:extLst>
              </a:tr>
              <a:tr h="145161">
                <a:tc>
                  <a:txBody>
                    <a:bodyPr/>
                    <a:lstStyle/>
                    <a:p>
                      <a:r>
                        <a:rPr lang="en-US" sz="800">
                          <a:effectLst/>
                        </a:rPr>
                        <a:t>Category</a:t>
                      </a:r>
                    </a:p>
                  </a:txBody>
                  <a:tcPr marL="0" marR="0" marT="0" marB="0" anchor="ctr"/>
                </a:tc>
                <a:extLst>
                  <a:ext uri="{0D108BD9-81ED-4DB2-BD59-A6C34878D82A}">
                    <a16:rowId xmlns:a16="http://schemas.microsoft.com/office/drawing/2014/main" val="1098296678"/>
                  </a:ext>
                </a:extLst>
              </a:tr>
              <a:tr h="145161">
                <a:tc>
                  <a:txBody>
                    <a:bodyPr/>
                    <a:lstStyle/>
                    <a:p>
                      <a:r>
                        <a:rPr lang="en-US" sz="800">
                          <a:effectLst/>
                        </a:rPr>
                        <a:t>Sub-Category</a:t>
                      </a:r>
                    </a:p>
                  </a:txBody>
                  <a:tcPr marL="0" marR="0" marT="0" marB="0" anchor="ctr"/>
                </a:tc>
                <a:extLst>
                  <a:ext uri="{0D108BD9-81ED-4DB2-BD59-A6C34878D82A}">
                    <a16:rowId xmlns:a16="http://schemas.microsoft.com/office/drawing/2014/main" val="1237291278"/>
                  </a:ext>
                </a:extLst>
              </a:tr>
              <a:tr h="145161">
                <a:tc>
                  <a:txBody>
                    <a:bodyPr/>
                    <a:lstStyle/>
                    <a:p>
                      <a:r>
                        <a:rPr lang="en-US" sz="800">
                          <a:effectLst/>
                        </a:rPr>
                        <a:t>Product Name</a:t>
                      </a:r>
                    </a:p>
                  </a:txBody>
                  <a:tcPr marL="0" marR="0" marT="0" marB="0" anchor="ctr"/>
                </a:tc>
                <a:extLst>
                  <a:ext uri="{0D108BD9-81ED-4DB2-BD59-A6C34878D82A}">
                    <a16:rowId xmlns:a16="http://schemas.microsoft.com/office/drawing/2014/main" val="2125745772"/>
                  </a:ext>
                </a:extLst>
              </a:tr>
              <a:tr h="145161">
                <a:tc>
                  <a:txBody>
                    <a:bodyPr/>
                    <a:lstStyle/>
                    <a:p>
                      <a:r>
                        <a:rPr lang="en-US" sz="800">
                          <a:effectLst/>
                        </a:rPr>
                        <a:t>Sales</a:t>
                      </a:r>
                    </a:p>
                  </a:txBody>
                  <a:tcPr marL="0" marR="0" marT="0" marB="0" anchor="ctr"/>
                </a:tc>
                <a:extLst>
                  <a:ext uri="{0D108BD9-81ED-4DB2-BD59-A6C34878D82A}">
                    <a16:rowId xmlns:a16="http://schemas.microsoft.com/office/drawing/2014/main" val="2255024204"/>
                  </a:ext>
                </a:extLst>
              </a:tr>
              <a:tr h="145161">
                <a:tc>
                  <a:txBody>
                    <a:bodyPr/>
                    <a:lstStyle/>
                    <a:p>
                      <a:r>
                        <a:rPr lang="en-US" sz="800">
                          <a:effectLst/>
                        </a:rPr>
                        <a:t>Quantity</a:t>
                      </a:r>
                    </a:p>
                  </a:txBody>
                  <a:tcPr marL="0" marR="0" marT="0" marB="0" anchor="ctr"/>
                </a:tc>
                <a:extLst>
                  <a:ext uri="{0D108BD9-81ED-4DB2-BD59-A6C34878D82A}">
                    <a16:rowId xmlns:a16="http://schemas.microsoft.com/office/drawing/2014/main" val="3047061626"/>
                  </a:ext>
                </a:extLst>
              </a:tr>
              <a:tr h="145161">
                <a:tc>
                  <a:txBody>
                    <a:bodyPr/>
                    <a:lstStyle/>
                    <a:p>
                      <a:r>
                        <a:rPr lang="en-US" sz="800">
                          <a:effectLst/>
                        </a:rPr>
                        <a:t>Discount</a:t>
                      </a:r>
                    </a:p>
                  </a:txBody>
                  <a:tcPr marL="0" marR="0" marT="0" marB="0" anchor="ctr"/>
                </a:tc>
                <a:extLst>
                  <a:ext uri="{0D108BD9-81ED-4DB2-BD59-A6C34878D82A}">
                    <a16:rowId xmlns:a16="http://schemas.microsoft.com/office/drawing/2014/main" val="2582899695"/>
                  </a:ext>
                </a:extLst>
              </a:tr>
              <a:tr h="145161">
                <a:tc>
                  <a:txBody>
                    <a:bodyPr/>
                    <a:lstStyle/>
                    <a:p>
                      <a:r>
                        <a:rPr lang="en-US" sz="800">
                          <a:effectLst/>
                        </a:rPr>
                        <a:t>Profit</a:t>
                      </a:r>
                    </a:p>
                  </a:txBody>
                  <a:tcPr marL="0" marR="0" marT="0" marB="0" anchor="ctr"/>
                </a:tc>
                <a:extLst>
                  <a:ext uri="{0D108BD9-81ED-4DB2-BD59-A6C34878D82A}">
                    <a16:rowId xmlns:a16="http://schemas.microsoft.com/office/drawing/2014/main" val="2082387884"/>
                  </a:ext>
                </a:extLst>
              </a:tr>
              <a:tr h="145161">
                <a:tc>
                  <a:txBody>
                    <a:bodyPr/>
                    <a:lstStyle/>
                    <a:p>
                      <a:r>
                        <a:rPr lang="en-US" sz="800">
                          <a:effectLst/>
                        </a:rPr>
                        <a:t>Shipping Cost</a:t>
                      </a:r>
                    </a:p>
                  </a:txBody>
                  <a:tcPr marL="0" marR="0" marT="0" marB="0" anchor="ctr"/>
                </a:tc>
                <a:extLst>
                  <a:ext uri="{0D108BD9-81ED-4DB2-BD59-A6C34878D82A}">
                    <a16:rowId xmlns:a16="http://schemas.microsoft.com/office/drawing/2014/main" val="2610544457"/>
                  </a:ext>
                </a:extLst>
              </a:tr>
              <a:tr h="145161">
                <a:tc>
                  <a:txBody>
                    <a:bodyPr/>
                    <a:lstStyle/>
                    <a:p>
                      <a:r>
                        <a:rPr lang="en-US" sz="800">
                          <a:effectLst/>
                        </a:rPr>
                        <a:t>Order Priority</a:t>
                      </a:r>
                    </a:p>
                  </a:txBody>
                  <a:tcPr marL="0" marR="0" marT="0" marB="0" anchor="ctr"/>
                </a:tc>
                <a:extLst>
                  <a:ext uri="{0D108BD9-81ED-4DB2-BD59-A6C34878D82A}">
                    <a16:rowId xmlns:a16="http://schemas.microsoft.com/office/drawing/2014/main" val="1986067781"/>
                  </a:ext>
                </a:extLst>
              </a:tr>
            </a:tbl>
          </a:graphicData>
        </a:graphic>
      </p:graphicFrame>
    </p:spTree>
    <p:extLst>
      <p:ext uri="{BB962C8B-B14F-4D97-AF65-F5344CB8AC3E}">
        <p14:creationId xmlns:p14="http://schemas.microsoft.com/office/powerpoint/2010/main" val="3712044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3">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1 – </a:t>
            </a:r>
            <a:br>
              <a:rPr lang="en-CA">
                <a:solidFill>
                  <a:srgbClr val="FFFFFF"/>
                </a:solidFill>
              </a:rPr>
            </a:br>
            <a:r>
              <a:rPr lang="en-CA">
                <a:solidFill>
                  <a:srgbClr val="FFFFFF"/>
                </a:solidFill>
              </a:rPr>
              <a:t>Business Understanding –High Level</a:t>
            </a:r>
          </a:p>
        </p:txBody>
      </p:sp>
    </p:spTree>
    <p:extLst>
      <p:ext uri="{BB962C8B-B14F-4D97-AF65-F5344CB8AC3E}">
        <p14:creationId xmlns:p14="http://schemas.microsoft.com/office/powerpoint/2010/main" val="378258785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Data cleansing – Refined Dataset for further analysis</a:t>
            </a:r>
          </a:p>
        </p:txBody>
      </p:sp>
      <p:sp>
        <p:nvSpPr>
          <p:cNvPr id="40" name="Rectangle 3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F0A28D00-DD3D-7441-FD2F-0431ABFC32D3}"/>
              </a:ext>
            </a:extLst>
          </p:cNvPr>
          <p:cNvSpPr txBox="1"/>
          <p:nvPr/>
        </p:nvSpPr>
        <p:spPr>
          <a:xfrm>
            <a:off x="5351164" y="586822"/>
            <a:ext cx="6002636" cy="164592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a:t>The refined dataset now comprised of 8 columns and 51,290 rows</a:t>
            </a:r>
          </a:p>
          <a:p>
            <a:pPr indent="-228600">
              <a:lnSpc>
                <a:spcPct val="90000"/>
              </a:lnSpc>
              <a:spcAft>
                <a:spcPts val="600"/>
              </a:spcAft>
              <a:buFont typeface="Arial" panose="020B0604020202020204" pitchFamily="34" charset="0"/>
              <a:buChar char="•"/>
            </a:pPr>
            <a:r>
              <a:rPr lang="en-US"/>
              <a:t>Tool used for refinement – Microsoft Excel</a:t>
            </a:r>
          </a:p>
        </p:txBody>
      </p:sp>
      <p:sp>
        <p:nvSpPr>
          <p:cNvPr id="7" name="TextBox 6">
            <a:extLst>
              <a:ext uri="{FF2B5EF4-FFF2-40B4-BE49-F238E27FC236}">
                <a16:creationId xmlns:a16="http://schemas.microsoft.com/office/drawing/2014/main" id="{1F9622F8-A6F4-22D5-A0EA-7B78E3D043A0}"/>
              </a:ext>
            </a:extLst>
          </p:cNvPr>
          <p:cNvSpPr txBox="1"/>
          <p:nvPr/>
        </p:nvSpPr>
        <p:spPr>
          <a:xfrm>
            <a:off x="255984" y="6238875"/>
            <a:ext cx="10787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columns with red background are deleted. So,  the refined data now constitutes 8 columns  </a:t>
            </a:r>
            <a:endParaRPr lang="en-US"/>
          </a:p>
        </p:txBody>
      </p:sp>
      <p:graphicFrame>
        <p:nvGraphicFramePr>
          <p:cNvPr id="9" name="Table 8">
            <a:extLst>
              <a:ext uri="{FF2B5EF4-FFF2-40B4-BE49-F238E27FC236}">
                <a16:creationId xmlns:a16="http://schemas.microsoft.com/office/drawing/2014/main" id="{3B1D005A-CF93-F949-4D33-C4F70A7BB524}"/>
              </a:ext>
            </a:extLst>
          </p:cNvPr>
          <p:cNvGraphicFramePr>
            <a:graphicFrameLocks noGrp="1"/>
          </p:cNvGraphicFramePr>
          <p:nvPr>
            <p:extLst>
              <p:ext uri="{D42A27DB-BD31-4B8C-83A1-F6EECF244321}">
                <p14:modId xmlns:p14="http://schemas.microsoft.com/office/powerpoint/2010/main" val="3786944876"/>
              </p:ext>
            </p:extLst>
          </p:nvPr>
        </p:nvGraphicFramePr>
        <p:xfrm>
          <a:off x="9385275" y="2565364"/>
          <a:ext cx="2336588" cy="3916679"/>
        </p:xfrm>
        <a:graphic>
          <a:graphicData uri="http://schemas.openxmlformats.org/drawingml/2006/table">
            <a:tbl>
              <a:tblPr firstRow="1" bandRow="1">
                <a:tableStyleId>{17292A2E-F333-43FB-9621-5CBBE7FDCDCB}</a:tableStyleId>
              </a:tblPr>
              <a:tblGrid>
                <a:gridCol w="2336588">
                  <a:extLst>
                    <a:ext uri="{9D8B030D-6E8A-4147-A177-3AD203B41FA5}">
                      <a16:colId xmlns:a16="http://schemas.microsoft.com/office/drawing/2014/main" val="3226540959"/>
                    </a:ext>
                  </a:extLst>
                </a:gridCol>
              </a:tblGrid>
              <a:tr h="370840">
                <a:tc>
                  <a:txBody>
                    <a:bodyPr/>
                    <a:lstStyle/>
                    <a:p>
                      <a:r>
                        <a:rPr lang="en-US" sz="1600">
                          <a:solidFill>
                            <a:schemeClr val="tx1"/>
                          </a:solidFill>
                        </a:rPr>
                        <a:t>Columns after cleansing</a:t>
                      </a:r>
                    </a:p>
                  </a:txBody>
                  <a:tcP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408750276"/>
                  </a:ext>
                </a:extLst>
              </a:tr>
              <a:tr h="370840">
                <a:tc>
                  <a:txBody>
                    <a:bodyPr/>
                    <a:lstStyle/>
                    <a:p>
                      <a:r>
                        <a:rPr lang="en-US" sz="1600"/>
                        <a:t>Order Date</a:t>
                      </a:r>
                    </a:p>
                  </a:txBody>
                  <a:tcPr>
                    <a:lnT w="12700">
                      <a:solidFill>
                        <a:schemeClr val="tx1"/>
                      </a:solidFill>
                    </a:lnT>
                  </a:tcPr>
                </a:tc>
                <a:extLst>
                  <a:ext uri="{0D108BD9-81ED-4DB2-BD59-A6C34878D82A}">
                    <a16:rowId xmlns:a16="http://schemas.microsoft.com/office/drawing/2014/main" val="1496013710"/>
                  </a:ext>
                </a:extLst>
              </a:tr>
              <a:tr h="370840">
                <a:tc>
                  <a:txBody>
                    <a:bodyPr/>
                    <a:lstStyle/>
                    <a:p>
                      <a:r>
                        <a:rPr lang="en-US" sz="1600"/>
                        <a:t>Order Year</a:t>
                      </a:r>
                    </a:p>
                  </a:txBody>
                  <a:tcPr/>
                </a:tc>
                <a:extLst>
                  <a:ext uri="{0D108BD9-81ED-4DB2-BD59-A6C34878D82A}">
                    <a16:rowId xmlns:a16="http://schemas.microsoft.com/office/drawing/2014/main" val="2957339161"/>
                  </a:ext>
                </a:extLst>
              </a:tr>
              <a:tr h="370840">
                <a:tc>
                  <a:txBody>
                    <a:bodyPr/>
                    <a:lstStyle/>
                    <a:p>
                      <a:r>
                        <a:rPr lang="en-US" sz="1600"/>
                        <a:t>Market</a:t>
                      </a:r>
                    </a:p>
                  </a:txBody>
                  <a:tcPr/>
                </a:tc>
                <a:extLst>
                  <a:ext uri="{0D108BD9-81ED-4DB2-BD59-A6C34878D82A}">
                    <a16:rowId xmlns:a16="http://schemas.microsoft.com/office/drawing/2014/main" val="3926114140"/>
                  </a:ext>
                </a:extLst>
              </a:tr>
              <a:tr h="370840">
                <a:tc>
                  <a:txBody>
                    <a:bodyPr/>
                    <a:lstStyle/>
                    <a:p>
                      <a:r>
                        <a:rPr lang="en-US" sz="1600"/>
                        <a:t>Category</a:t>
                      </a:r>
                    </a:p>
                  </a:txBody>
                  <a:tcPr/>
                </a:tc>
                <a:extLst>
                  <a:ext uri="{0D108BD9-81ED-4DB2-BD59-A6C34878D82A}">
                    <a16:rowId xmlns:a16="http://schemas.microsoft.com/office/drawing/2014/main" val="2725152108"/>
                  </a:ext>
                </a:extLst>
              </a:tr>
              <a:tr h="370840">
                <a:tc>
                  <a:txBody>
                    <a:bodyPr/>
                    <a:lstStyle/>
                    <a:p>
                      <a:r>
                        <a:rPr lang="en-US" sz="1600"/>
                        <a:t>Salesperson/Customer Name</a:t>
                      </a:r>
                    </a:p>
                  </a:txBody>
                  <a:tcPr/>
                </a:tc>
                <a:extLst>
                  <a:ext uri="{0D108BD9-81ED-4DB2-BD59-A6C34878D82A}">
                    <a16:rowId xmlns:a16="http://schemas.microsoft.com/office/drawing/2014/main" val="1668271193"/>
                  </a:ext>
                </a:extLst>
              </a:tr>
              <a:tr h="370840">
                <a:tc>
                  <a:txBody>
                    <a:bodyPr/>
                    <a:lstStyle/>
                    <a:p>
                      <a:r>
                        <a:rPr lang="en-US" sz="1600"/>
                        <a:t>Quantity</a:t>
                      </a:r>
                    </a:p>
                  </a:txBody>
                  <a:tcPr/>
                </a:tc>
                <a:extLst>
                  <a:ext uri="{0D108BD9-81ED-4DB2-BD59-A6C34878D82A}">
                    <a16:rowId xmlns:a16="http://schemas.microsoft.com/office/drawing/2014/main" val="3829286099"/>
                  </a:ext>
                </a:extLst>
              </a:tr>
              <a:tr h="370840">
                <a:tc>
                  <a:txBody>
                    <a:bodyPr/>
                    <a:lstStyle/>
                    <a:p>
                      <a:r>
                        <a:rPr lang="en-US" sz="1600"/>
                        <a:t>Discount</a:t>
                      </a:r>
                    </a:p>
                  </a:txBody>
                  <a:tcPr/>
                </a:tc>
                <a:extLst>
                  <a:ext uri="{0D108BD9-81ED-4DB2-BD59-A6C34878D82A}">
                    <a16:rowId xmlns:a16="http://schemas.microsoft.com/office/drawing/2014/main" val="3063008"/>
                  </a:ext>
                </a:extLst>
              </a:tr>
              <a:tr h="370840">
                <a:tc>
                  <a:txBody>
                    <a:bodyPr/>
                    <a:lstStyle/>
                    <a:p>
                      <a:r>
                        <a:rPr lang="en-US" sz="1600"/>
                        <a:t>Profit</a:t>
                      </a:r>
                    </a:p>
                  </a:txBody>
                  <a:tcPr/>
                </a:tc>
                <a:extLst>
                  <a:ext uri="{0D108BD9-81ED-4DB2-BD59-A6C34878D82A}">
                    <a16:rowId xmlns:a16="http://schemas.microsoft.com/office/drawing/2014/main" val="254182175"/>
                  </a:ext>
                </a:extLst>
              </a:tr>
              <a:tr h="370839">
                <a:tc>
                  <a:txBody>
                    <a:bodyPr/>
                    <a:lstStyle/>
                    <a:p>
                      <a:r>
                        <a:rPr lang="en-US" sz="1600"/>
                        <a:t>Sales</a:t>
                      </a:r>
                    </a:p>
                  </a:txBody>
                  <a:tcPr/>
                </a:tc>
                <a:extLst>
                  <a:ext uri="{0D108BD9-81ED-4DB2-BD59-A6C34878D82A}">
                    <a16:rowId xmlns:a16="http://schemas.microsoft.com/office/drawing/2014/main" val="1611808259"/>
                  </a:ext>
                </a:extLst>
              </a:tr>
            </a:tbl>
          </a:graphicData>
        </a:graphic>
      </p:graphicFrame>
      <p:pic>
        <p:nvPicPr>
          <p:cNvPr id="10" name="Picture 9">
            <a:extLst>
              <a:ext uri="{FF2B5EF4-FFF2-40B4-BE49-F238E27FC236}">
                <a16:creationId xmlns:a16="http://schemas.microsoft.com/office/drawing/2014/main" id="{CE747A1B-AF46-9718-3509-01D7FA6C85FD}"/>
              </a:ext>
            </a:extLst>
          </p:cNvPr>
          <p:cNvPicPr>
            <a:picLocks noChangeAspect="1"/>
          </p:cNvPicPr>
          <p:nvPr/>
        </p:nvPicPr>
        <p:blipFill>
          <a:blip r:embed="rId3"/>
          <a:stretch>
            <a:fillRect/>
          </a:stretch>
        </p:blipFill>
        <p:spPr>
          <a:xfrm>
            <a:off x="255985" y="2793964"/>
            <a:ext cx="8903782" cy="3006297"/>
          </a:xfrm>
          <a:prstGeom prst="rect">
            <a:avLst/>
          </a:prstGeom>
        </p:spPr>
      </p:pic>
    </p:spTree>
    <p:extLst>
      <p:ext uri="{BB962C8B-B14F-4D97-AF65-F5344CB8AC3E}">
        <p14:creationId xmlns:p14="http://schemas.microsoft.com/office/powerpoint/2010/main" val="1234641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165567" y="-218607"/>
            <a:ext cx="12122942" cy="1529695"/>
          </a:xfrm>
        </p:spPr>
        <p:txBody>
          <a:bodyPr vert="horz" lIns="91440" tIns="45720" rIns="91440" bIns="45720" rtlCol="0" anchor="ctr">
            <a:normAutofit/>
          </a:bodyPr>
          <a:lstStyle/>
          <a:p>
            <a:r>
              <a:rPr lang="en-US" sz="4800" kern="1200">
                <a:latin typeface="+mj-lt"/>
                <a:ea typeface="+mj-ea"/>
                <a:cs typeface="+mj-cs"/>
              </a:rPr>
              <a:t>Data Preparation – </a:t>
            </a:r>
            <a:r>
              <a:rPr lang="en-US" sz="4800"/>
              <a:t>Importing Excel</a:t>
            </a:r>
            <a:r>
              <a:rPr lang="en-US" sz="4800" kern="1200">
                <a:latin typeface="+mj-lt"/>
                <a:ea typeface="+mj-ea"/>
                <a:cs typeface="+mj-cs"/>
              </a:rPr>
              <a:t> data in SSMS </a:t>
            </a:r>
          </a:p>
        </p:txBody>
      </p:sp>
      <p:sp>
        <p:nvSpPr>
          <p:cNvPr id="4" name="TextBox 3">
            <a:extLst>
              <a:ext uri="{FF2B5EF4-FFF2-40B4-BE49-F238E27FC236}">
                <a16:creationId xmlns:a16="http://schemas.microsoft.com/office/drawing/2014/main" id="{24290D9E-82D6-B6EB-0131-A58F21E1DB29}"/>
              </a:ext>
            </a:extLst>
          </p:cNvPr>
          <p:cNvSpPr txBox="1"/>
          <p:nvPr/>
        </p:nvSpPr>
        <p:spPr>
          <a:xfrm>
            <a:off x="7335371" y="1845378"/>
            <a:ext cx="433221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The data is saved as Global Superstore OLTP in the SSMS. The data is OLTP data (Transactional data and less refined)</a:t>
            </a:r>
          </a:p>
        </p:txBody>
      </p:sp>
      <p:pic>
        <p:nvPicPr>
          <p:cNvPr id="8" name="Picture 7">
            <a:extLst>
              <a:ext uri="{FF2B5EF4-FFF2-40B4-BE49-F238E27FC236}">
                <a16:creationId xmlns:a16="http://schemas.microsoft.com/office/drawing/2014/main" id="{DD6BDFB0-CE5D-6AA5-6AF9-DA3A4BAE7609}"/>
              </a:ext>
            </a:extLst>
          </p:cNvPr>
          <p:cNvPicPr>
            <a:picLocks noChangeAspect="1"/>
          </p:cNvPicPr>
          <p:nvPr/>
        </p:nvPicPr>
        <p:blipFill>
          <a:blip r:embed="rId3"/>
          <a:stretch>
            <a:fillRect/>
          </a:stretch>
        </p:blipFill>
        <p:spPr>
          <a:xfrm>
            <a:off x="7335371" y="2987315"/>
            <a:ext cx="4237623" cy="2751333"/>
          </a:xfrm>
          <a:prstGeom prst="rect">
            <a:avLst/>
          </a:prstGeom>
        </p:spPr>
      </p:pic>
      <p:pic>
        <p:nvPicPr>
          <p:cNvPr id="10" name="Picture 9">
            <a:extLst>
              <a:ext uri="{FF2B5EF4-FFF2-40B4-BE49-F238E27FC236}">
                <a16:creationId xmlns:a16="http://schemas.microsoft.com/office/drawing/2014/main" id="{161117FE-0935-C78F-84C2-CF8873F04F21}"/>
              </a:ext>
            </a:extLst>
          </p:cNvPr>
          <p:cNvPicPr>
            <a:picLocks noChangeAspect="1"/>
          </p:cNvPicPr>
          <p:nvPr/>
        </p:nvPicPr>
        <p:blipFill rotWithShape="1">
          <a:blip r:embed="rId4"/>
          <a:srcRect r="23475"/>
          <a:stretch/>
        </p:blipFill>
        <p:spPr>
          <a:xfrm>
            <a:off x="240891" y="1135117"/>
            <a:ext cx="6948186" cy="5312980"/>
          </a:xfrm>
          <a:prstGeom prst="rect">
            <a:avLst/>
          </a:prstGeom>
        </p:spPr>
      </p:pic>
    </p:spTree>
    <p:extLst>
      <p:ext uri="{BB962C8B-B14F-4D97-AF65-F5344CB8AC3E}">
        <p14:creationId xmlns:p14="http://schemas.microsoft.com/office/powerpoint/2010/main" val="384594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255495" y="126860"/>
            <a:ext cx="12124764" cy="1325563"/>
          </a:xfrm>
        </p:spPr>
        <p:txBody>
          <a:bodyPr/>
          <a:lstStyle/>
          <a:p>
            <a:r>
              <a:rPr lang="en-CA"/>
              <a:t>Data Preparation – Derivation of Dimensions and Facts</a:t>
            </a:r>
            <a:endParaRPr lang="en-CA">
              <a:cs typeface="Calibri Light"/>
            </a:endParaRPr>
          </a:p>
        </p:txBody>
      </p:sp>
      <p:sp>
        <p:nvSpPr>
          <p:cNvPr id="5" name="TextBox 4">
            <a:extLst>
              <a:ext uri="{FF2B5EF4-FFF2-40B4-BE49-F238E27FC236}">
                <a16:creationId xmlns:a16="http://schemas.microsoft.com/office/drawing/2014/main" id="{E3CD6AF0-00AA-BC28-D159-6FB9C4A39D1A}"/>
              </a:ext>
            </a:extLst>
          </p:cNvPr>
          <p:cNvSpPr txBox="1"/>
          <p:nvPr/>
        </p:nvSpPr>
        <p:spPr>
          <a:xfrm>
            <a:off x="8578453" y="6334124"/>
            <a:ext cx="371951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cs typeface="Calibri"/>
              </a:rPr>
              <a:t>*BK represents Business Key</a:t>
            </a:r>
            <a:endParaRPr lang="en-US" i="1"/>
          </a:p>
        </p:txBody>
      </p:sp>
      <p:sp>
        <p:nvSpPr>
          <p:cNvPr id="6" name="TextBox 5">
            <a:extLst>
              <a:ext uri="{FF2B5EF4-FFF2-40B4-BE49-F238E27FC236}">
                <a16:creationId xmlns:a16="http://schemas.microsoft.com/office/drawing/2014/main" id="{8DFB34BB-6B2F-D910-28CC-E5F5B83AB402}"/>
              </a:ext>
            </a:extLst>
          </p:cNvPr>
          <p:cNvSpPr txBox="1"/>
          <p:nvPr/>
        </p:nvSpPr>
        <p:spPr>
          <a:xfrm>
            <a:off x="8434552" y="1446609"/>
            <a:ext cx="3441931" cy="39149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This step involves identification of Dimensions and Facts:</a:t>
            </a:r>
          </a:p>
          <a:p>
            <a:pPr marL="285750" indent="-285750">
              <a:lnSpc>
                <a:spcPct val="120000"/>
              </a:lnSpc>
              <a:buFont typeface="Arial"/>
              <a:buChar char="•"/>
            </a:pPr>
            <a:r>
              <a:rPr lang="en-US" b="1">
                <a:cs typeface="Calibri"/>
              </a:rPr>
              <a:t>Dimensions</a:t>
            </a:r>
            <a:r>
              <a:rPr lang="en-US">
                <a:cs typeface="Calibri"/>
              </a:rPr>
              <a:t> (Order Date, Order Year, Market, Country, Salesperson). These dimensions would be base components of Data Warehouse (DW). This is OLAP data which is more useful from the analytical perspective</a:t>
            </a:r>
          </a:p>
          <a:p>
            <a:pPr marL="285750" indent="-285750">
              <a:lnSpc>
                <a:spcPct val="120000"/>
              </a:lnSpc>
              <a:buFont typeface="Arial"/>
              <a:buChar char="•"/>
            </a:pPr>
            <a:r>
              <a:rPr lang="en-US" b="1">
                <a:cs typeface="Calibri"/>
              </a:rPr>
              <a:t>Facts</a:t>
            </a:r>
            <a:r>
              <a:rPr lang="en-US">
                <a:cs typeface="Calibri" panose="020F0502020204030204"/>
              </a:rPr>
              <a:t> (Sales, Quantity, Discount and Profit)</a:t>
            </a:r>
          </a:p>
          <a:p>
            <a:endParaRPr lang="en-US">
              <a:cs typeface="Calibri" panose="020F0502020204030204"/>
            </a:endParaRPr>
          </a:p>
        </p:txBody>
      </p:sp>
      <p:pic>
        <p:nvPicPr>
          <p:cNvPr id="7" name="Picture 6">
            <a:extLst>
              <a:ext uri="{FF2B5EF4-FFF2-40B4-BE49-F238E27FC236}">
                <a16:creationId xmlns:a16="http://schemas.microsoft.com/office/drawing/2014/main" id="{8BB3EF05-F0B8-60C9-CF9E-EB56DE92F3B7}"/>
              </a:ext>
            </a:extLst>
          </p:cNvPr>
          <p:cNvPicPr>
            <a:picLocks noChangeAspect="1"/>
          </p:cNvPicPr>
          <p:nvPr/>
        </p:nvPicPr>
        <p:blipFill>
          <a:blip r:embed="rId3"/>
          <a:stretch>
            <a:fillRect/>
          </a:stretch>
        </p:blipFill>
        <p:spPr>
          <a:xfrm>
            <a:off x="255495" y="1446609"/>
            <a:ext cx="8179057" cy="4887515"/>
          </a:xfrm>
          <a:prstGeom prst="rect">
            <a:avLst/>
          </a:prstGeom>
        </p:spPr>
      </p:pic>
    </p:spTree>
    <p:extLst>
      <p:ext uri="{BB962C8B-B14F-4D97-AF65-F5344CB8AC3E}">
        <p14:creationId xmlns:p14="http://schemas.microsoft.com/office/powerpoint/2010/main" val="408946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85165" y="135825"/>
            <a:ext cx="11905129" cy="1325563"/>
          </a:xfrm>
        </p:spPr>
        <p:txBody>
          <a:bodyPr>
            <a:normAutofit/>
          </a:bodyPr>
          <a:lstStyle/>
          <a:p>
            <a:r>
              <a:rPr lang="en-CA" sz="4000"/>
              <a:t>Data Preparation – Creation of Dimensions in SSIS (1 / 4)</a:t>
            </a:r>
            <a:endParaRPr lang="en-US" sz="4000"/>
          </a:p>
        </p:txBody>
      </p:sp>
      <p:sp>
        <p:nvSpPr>
          <p:cNvPr id="6" name="TextBox 5">
            <a:extLst>
              <a:ext uri="{FF2B5EF4-FFF2-40B4-BE49-F238E27FC236}">
                <a16:creationId xmlns:a16="http://schemas.microsoft.com/office/drawing/2014/main" id="{E1A7E07E-00BB-97F4-93A1-F0FE0A6CADD7}"/>
              </a:ext>
            </a:extLst>
          </p:cNvPr>
          <p:cNvSpPr txBox="1"/>
          <p:nvPr/>
        </p:nvSpPr>
        <p:spPr>
          <a:xfrm>
            <a:off x="6293223" y="1169893"/>
            <a:ext cx="207084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cs typeface="Calibri"/>
              </a:rPr>
              <a:t>1 step  - </a:t>
            </a:r>
            <a:r>
              <a:rPr lang="en-US" sz="1400" b="1" err="1">
                <a:cs typeface="Calibri"/>
              </a:rPr>
              <a:t>Get_SalesPerson</a:t>
            </a:r>
            <a:endParaRPr lang="en-US" b="1">
              <a:cs typeface="Calibri" panose="020F0502020204030204"/>
            </a:endParaRPr>
          </a:p>
        </p:txBody>
      </p:sp>
      <p:pic>
        <p:nvPicPr>
          <p:cNvPr id="9" name="Picture 8">
            <a:extLst>
              <a:ext uri="{FF2B5EF4-FFF2-40B4-BE49-F238E27FC236}">
                <a16:creationId xmlns:a16="http://schemas.microsoft.com/office/drawing/2014/main" id="{6121190E-823F-E814-1B7D-66F9A5894EC4}"/>
              </a:ext>
            </a:extLst>
          </p:cNvPr>
          <p:cNvPicPr>
            <a:picLocks noChangeAspect="1"/>
          </p:cNvPicPr>
          <p:nvPr/>
        </p:nvPicPr>
        <p:blipFill>
          <a:blip r:embed="rId3"/>
          <a:stretch>
            <a:fillRect/>
          </a:stretch>
        </p:blipFill>
        <p:spPr>
          <a:xfrm>
            <a:off x="315310" y="1323781"/>
            <a:ext cx="5579662" cy="4383336"/>
          </a:xfrm>
          <a:prstGeom prst="rect">
            <a:avLst/>
          </a:prstGeom>
        </p:spPr>
      </p:pic>
      <p:pic>
        <p:nvPicPr>
          <p:cNvPr id="11" name="Picture 10">
            <a:extLst>
              <a:ext uri="{FF2B5EF4-FFF2-40B4-BE49-F238E27FC236}">
                <a16:creationId xmlns:a16="http://schemas.microsoft.com/office/drawing/2014/main" id="{FD4D403C-ADB6-4513-7FAD-692B5755273B}"/>
              </a:ext>
            </a:extLst>
          </p:cNvPr>
          <p:cNvPicPr>
            <a:picLocks noChangeAspect="1"/>
          </p:cNvPicPr>
          <p:nvPr/>
        </p:nvPicPr>
        <p:blipFill>
          <a:blip r:embed="rId4"/>
          <a:stretch>
            <a:fillRect/>
          </a:stretch>
        </p:blipFill>
        <p:spPr>
          <a:xfrm>
            <a:off x="6293223" y="1677481"/>
            <a:ext cx="5579662" cy="3367485"/>
          </a:xfrm>
          <a:prstGeom prst="rect">
            <a:avLst/>
          </a:prstGeom>
        </p:spPr>
      </p:pic>
    </p:spTree>
    <p:extLst>
      <p:ext uri="{BB962C8B-B14F-4D97-AF65-F5344CB8AC3E}">
        <p14:creationId xmlns:p14="http://schemas.microsoft.com/office/powerpoint/2010/main" val="1891116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345142" y="135825"/>
            <a:ext cx="11846858" cy="1325563"/>
          </a:xfrm>
        </p:spPr>
        <p:txBody>
          <a:bodyPr/>
          <a:lstStyle/>
          <a:p>
            <a:r>
              <a:rPr lang="en-CA" sz="4000"/>
              <a:t>Data Preparation – Creation of Dimensions in SSIS (2/4)</a:t>
            </a:r>
            <a:endParaRPr lang="en-CA" sz="4000">
              <a:cs typeface="Calibri Light"/>
            </a:endParaRPr>
          </a:p>
        </p:txBody>
      </p:sp>
      <p:sp>
        <p:nvSpPr>
          <p:cNvPr id="4" name="TextBox 3">
            <a:extLst>
              <a:ext uri="{FF2B5EF4-FFF2-40B4-BE49-F238E27FC236}">
                <a16:creationId xmlns:a16="http://schemas.microsoft.com/office/drawing/2014/main" id="{96F265A7-DED2-B01A-C7BC-B8D52DAAFF82}"/>
              </a:ext>
            </a:extLst>
          </p:cNvPr>
          <p:cNvSpPr txBox="1"/>
          <p:nvPr/>
        </p:nvSpPr>
        <p:spPr>
          <a:xfrm>
            <a:off x="354105" y="1420905"/>
            <a:ext cx="22994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2nd Step - Sort</a:t>
            </a:r>
            <a:endParaRPr lang="en-US" b="1"/>
          </a:p>
        </p:txBody>
      </p:sp>
      <p:sp>
        <p:nvSpPr>
          <p:cNvPr id="9" name="TextBox 8">
            <a:extLst>
              <a:ext uri="{FF2B5EF4-FFF2-40B4-BE49-F238E27FC236}">
                <a16:creationId xmlns:a16="http://schemas.microsoft.com/office/drawing/2014/main" id="{AB53B1DE-B9D4-A38D-3305-7C61DEF3F9D8}"/>
              </a:ext>
            </a:extLst>
          </p:cNvPr>
          <p:cNvSpPr txBox="1"/>
          <p:nvPr/>
        </p:nvSpPr>
        <p:spPr>
          <a:xfrm>
            <a:off x="5839264" y="1420904"/>
            <a:ext cx="277457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3rd Step - Derived Column</a:t>
            </a:r>
            <a:endParaRPr lang="en-US"/>
          </a:p>
        </p:txBody>
      </p:sp>
      <p:pic>
        <p:nvPicPr>
          <p:cNvPr id="6" name="Picture 5">
            <a:extLst>
              <a:ext uri="{FF2B5EF4-FFF2-40B4-BE49-F238E27FC236}">
                <a16:creationId xmlns:a16="http://schemas.microsoft.com/office/drawing/2014/main" id="{3DEC382F-6A4C-F863-C5C9-387022705593}"/>
              </a:ext>
            </a:extLst>
          </p:cNvPr>
          <p:cNvPicPr>
            <a:picLocks noChangeAspect="1"/>
          </p:cNvPicPr>
          <p:nvPr/>
        </p:nvPicPr>
        <p:blipFill>
          <a:blip r:embed="rId3"/>
          <a:stretch>
            <a:fillRect/>
          </a:stretch>
        </p:blipFill>
        <p:spPr>
          <a:xfrm>
            <a:off x="354106" y="2063794"/>
            <a:ext cx="5148060" cy="3895571"/>
          </a:xfrm>
          <a:prstGeom prst="rect">
            <a:avLst/>
          </a:prstGeom>
        </p:spPr>
      </p:pic>
      <p:pic>
        <p:nvPicPr>
          <p:cNvPr id="10" name="Picture 9">
            <a:extLst>
              <a:ext uri="{FF2B5EF4-FFF2-40B4-BE49-F238E27FC236}">
                <a16:creationId xmlns:a16="http://schemas.microsoft.com/office/drawing/2014/main" id="{2244A0BC-6B40-91BF-60AE-2B984789033A}"/>
              </a:ext>
            </a:extLst>
          </p:cNvPr>
          <p:cNvPicPr>
            <a:picLocks noChangeAspect="1"/>
          </p:cNvPicPr>
          <p:nvPr/>
        </p:nvPicPr>
        <p:blipFill>
          <a:blip r:embed="rId4"/>
          <a:stretch>
            <a:fillRect/>
          </a:stretch>
        </p:blipFill>
        <p:spPr>
          <a:xfrm>
            <a:off x="5785947" y="1947656"/>
            <a:ext cx="6051948" cy="4011710"/>
          </a:xfrm>
          <a:prstGeom prst="rect">
            <a:avLst/>
          </a:prstGeom>
        </p:spPr>
      </p:pic>
    </p:spTree>
    <p:extLst>
      <p:ext uri="{BB962C8B-B14F-4D97-AF65-F5344CB8AC3E}">
        <p14:creationId xmlns:p14="http://schemas.microsoft.com/office/powerpoint/2010/main" val="2400842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345142" y="135825"/>
            <a:ext cx="11846858" cy="1325563"/>
          </a:xfrm>
        </p:spPr>
        <p:txBody>
          <a:bodyPr/>
          <a:lstStyle/>
          <a:p>
            <a:r>
              <a:rPr lang="en-CA" sz="4000"/>
              <a:t>Data Preparation – Creation of Dimensions in SSIS (3 /4)</a:t>
            </a:r>
            <a:endParaRPr lang="en-CA" sz="4000">
              <a:cs typeface="Calibri Light"/>
            </a:endParaRPr>
          </a:p>
        </p:txBody>
      </p:sp>
      <p:sp>
        <p:nvSpPr>
          <p:cNvPr id="4" name="TextBox 3">
            <a:extLst>
              <a:ext uri="{FF2B5EF4-FFF2-40B4-BE49-F238E27FC236}">
                <a16:creationId xmlns:a16="http://schemas.microsoft.com/office/drawing/2014/main" id="{96F265A7-DED2-B01A-C7BC-B8D52DAAFF82}"/>
              </a:ext>
            </a:extLst>
          </p:cNvPr>
          <p:cNvSpPr txBox="1"/>
          <p:nvPr/>
        </p:nvSpPr>
        <p:spPr>
          <a:xfrm>
            <a:off x="4464424" y="1420905"/>
            <a:ext cx="28731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4th Step - </a:t>
            </a:r>
            <a:r>
              <a:rPr lang="en-US" b="1" err="1">
                <a:cs typeface="Calibri"/>
              </a:rPr>
              <a:t>Dim_SalesPerson</a:t>
            </a:r>
            <a:endParaRPr lang="en-US"/>
          </a:p>
        </p:txBody>
      </p:sp>
      <p:pic>
        <p:nvPicPr>
          <p:cNvPr id="7" name="Picture 6">
            <a:extLst>
              <a:ext uri="{FF2B5EF4-FFF2-40B4-BE49-F238E27FC236}">
                <a16:creationId xmlns:a16="http://schemas.microsoft.com/office/drawing/2014/main" id="{6746C964-CFB0-BBA1-7177-B9156BB9533E}"/>
              </a:ext>
            </a:extLst>
          </p:cNvPr>
          <p:cNvPicPr>
            <a:picLocks noChangeAspect="1"/>
          </p:cNvPicPr>
          <p:nvPr/>
        </p:nvPicPr>
        <p:blipFill>
          <a:blip r:embed="rId3"/>
          <a:stretch>
            <a:fillRect/>
          </a:stretch>
        </p:blipFill>
        <p:spPr>
          <a:xfrm>
            <a:off x="469126" y="1884330"/>
            <a:ext cx="5427177" cy="4338120"/>
          </a:xfrm>
          <a:prstGeom prst="rect">
            <a:avLst/>
          </a:prstGeom>
        </p:spPr>
      </p:pic>
      <p:pic>
        <p:nvPicPr>
          <p:cNvPr id="9" name="Picture 8">
            <a:extLst>
              <a:ext uri="{FF2B5EF4-FFF2-40B4-BE49-F238E27FC236}">
                <a16:creationId xmlns:a16="http://schemas.microsoft.com/office/drawing/2014/main" id="{1983DA14-6B29-6FA6-ED78-BD85208855A6}"/>
              </a:ext>
            </a:extLst>
          </p:cNvPr>
          <p:cNvPicPr>
            <a:picLocks noChangeAspect="1"/>
          </p:cNvPicPr>
          <p:nvPr/>
        </p:nvPicPr>
        <p:blipFill>
          <a:blip r:embed="rId4"/>
          <a:stretch>
            <a:fillRect/>
          </a:stretch>
        </p:blipFill>
        <p:spPr>
          <a:xfrm>
            <a:off x="6095999" y="1766588"/>
            <a:ext cx="5759669" cy="4455861"/>
          </a:xfrm>
          <a:prstGeom prst="rect">
            <a:avLst/>
          </a:prstGeom>
        </p:spPr>
      </p:pic>
    </p:spTree>
    <p:extLst>
      <p:ext uri="{BB962C8B-B14F-4D97-AF65-F5344CB8AC3E}">
        <p14:creationId xmlns:p14="http://schemas.microsoft.com/office/powerpoint/2010/main" val="1690242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345142" y="135825"/>
            <a:ext cx="11846858" cy="1325563"/>
          </a:xfrm>
        </p:spPr>
        <p:txBody>
          <a:bodyPr/>
          <a:lstStyle/>
          <a:p>
            <a:r>
              <a:rPr lang="en-CA" sz="4000"/>
              <a:t>Data Preparation – Creation of Dimensions in SSIS (4/4)</a:t>
            </a:r>
            <a:endParaRPr lang="en-CA" sz="4000">
              <a:cs typeface="Calibri Light"/>
            </a:endParaRPr>
          </a:p>
        </p:txBody>
      </p:sp>
      <p:sp>
        <p:nvSpPr>
          <p:cNvPr id="4" name="TextBox 3">
            <a:extLst>
              <a:ext uri="{FF2B5EF4-FFF2-40B4-BE49-F238E27FC236}">
                <a16:creationId xmlns:a16="http://schemas.microsoft.com/office/drawing/2014/main" id="{96F265A7-DED2-B01A-C7BC-B8D52DAAFF82}"/>
              </a:ext>
            </a:extLst>
          </p:cNvPr>
          <p:cNvSpPr txBox="1"/>
          <p:nvPr/>
        </p:nvSpPr>
        <p:spPr>
          <a:xfrm>
            <a:off x="5298141" y="1420905"/>
            <a:ext cx="20394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err="1">
                <a:cs typeface="Calibri"/>
              </a:rPr>
              <a:t>Dim_Year</a:t>
            </a:r>
            <a:endParaRPr lang="en-US" err="1"/>
          </a:p>
        </p:txBody>
      </p:sp>
      <p:pic>
        <p:nvPicPr>
          <p:cNvPr id="3" name="Picture 2" descr="A screenshot of a computer&#10;&#10;Description automatically generated">
            <a:extLst>
              <a:ext uri="{FF2B5EF4-FFF2-40B4-BE49-F238E27FC236}">
                <a16:creationId xmlns:a16="http://schemas.microsoft.com/office/drawing/2014/main" id="{2CA6FA85-5CE1-CD57-7D62-F740B79AD0BD}"/>
              </a:ext>
            </a:extLst>
          </p:cNvPr>
          <p:cNvPicPr>
            <a:picLocks noChangeAspect="1"/>
          </p:cNvPicPr>
          <p:nvPr/>
        </p:nvPicPr>
        <p:blipFill>
          <a:blip r:embed="rId3"/>
          <a:stretch>
            <a:fillRect/>
          </a:stretch>
        </p:blipFill>
        <p:spPr>
          <a:xfrm>
            <a:off x="3406589" y="1969502"/>
            <a:ext cx="5369858" cy="4030618"/>
          </a:xfrm>
          <a:prstGeom prst="rect">
            <a:avLst/>
          </a:prstGeom>
        </p:spPr>
      </p:pic>
    </p:spTree>
    <p:extLst>
      <p:ext uri="{BB962C8B-B14F-4D97-AF65-F5344CB8AC3E}">
        <p14:creationId xmlns:p14="http://schemas.microsoft.com/office/powerpoint/2010/main" val="336379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345142" y="135825"/>
            <a:ext cx="11846858" cy="1325563"/>
          </a:xfrm>
        </p:spPr>
        <p:txBody>
          <a:bodyPr/>
          <a:lstStyle/>
          <a:p>
            <a:r>
              <a:rPr lang="en-CA" sz="4000"/>
              <a:t>Data Preparation – Creation of Facts in SSIS </a:t>
            </a:r>
            <a:endParaRPr lang="en-CA" sz="4000">
              <a:cs typeface="Calibri Light"/>
            </a:endParaRPr>
          </a:p>
        </p:txBody>
      </p:sp>
      <p:sp>
        <p:nvSpPr>
          <p:cNvPr id="9" name="TextBox 8">
            <a:extLst>
              <a:ext uri="{FF2B5EF4-FFF2-40B4-BE49-F238E27FC236}">
                <a16:creationId xmlns:a16="http://schemas.microsoft.com/office/drawing/2014/main" id="{C12559A9-3680-4CA4-B757-CBCBC58F8CBE}"/>
              </a:ext>
            </a:extLst>
          </p:cNvPr>
          <p:cNvSpPr txBox="1"/>
          <p:nvPr/>
        </p:nvSpPr>
        <p:spPr>
          <a:xfrm>
            <a:off x="6653049" y="1344705"/>
            <a:ext cx="27431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Step1  - </a:t>
            </a:r>
            <a:r>
              <a:rPr lang="en-US" sz="1600" b="1" err="1">
                <a:cs typeface="Calibri"/>
              </a:rPr>
              <a:t>Get_Fields</a:t>
            </a:r>
            <a:endParaRPr lang="en-US" sz="1600">
              <a:cs typeface="Calibri" panose="020F0502020204030204"/>
            </a:endParaRPr>
          </a:p>
        </p:txBody>
      </p:sp>
      <p:pic>
        <p:nvPicPr>
          <p:cNvPr id="4" name="Picture 3">
            <a:extLst>
              <a:ext uri="{FF2B5EF4-FFF2-40B4-BE49-F238E27FC236}">
                <a16:creationId xmlns:a16="http://schemas.microsoft.com/office/drawing/2014/main" id="{451947D9-D597-C6AA-4A34-32742BB74A1F}"/>
              </a:ext>
            </a:extLst>
          </p:cNvPr>
          <p:cNvPicPr>
            <a:picLocks noChangeAspect="1"/>
          </p:cNvPicPr>
          <p:nvPr/>
        </p:nvPicPr>
        <p:blipFill>
          <a:blip r:embed="rId3"/>
          <a:stretch>
            <a:fillRect/>
          </a:stretch>
        </p:blipFill>
        <p:spPr>
          <a:xfrm>
            <a:off x="345142" y="1683259"/>
            <a:ext cx="6039892" cy="3393238"/>
          </a:xfrm>
          <a:prstGeom prst="rect">
            <a:avLst/>
          </a:prstGeom>
        </p:spPr>
      </p:pic>
      <p:pic>
        <p:nvPicPr>
          <p:cNvPr id="6" name="Picture 5">
            <a:extLst>
              <a:ext uri="{FF2B5EF4-FFF2-40B4-BE49-F238E27FC236}">
                <a16:creationId xmlns:a16="http://schemas.microsoft.com/office/drawing/2014/main" id="{0B41152B-429A-A32F-FE6B-E119F4D915C5}"/>
              </a:ext>
            </a:extLst>
          </p:cNvPr>
          <p:cNvPicPr>
            <a:picLocks noChangeAspect="1"/>
          </p:cNvPicPr>
          <p:nvPr/>
        </p:nvPicPr>
        <p:blipFill>
          <a:blip r:embed="rId4"/>
          <a:stretch>
            <a:fillRect/>
          </a:stretch>
        </p:blipFill>
        <p:spPr>
          <a:xfrm>
            <a:off x="6653049" y="1683259"/>
            <a:ext cx="5312980" cy="3705742"/>
          </a:xfrm>
          <a:prstGeom prst="rect">
            <a:avLst/>
          </a:prstGeom>
        </p:spPr>
      </p:pic>
    </p:spTree>
    <p:extLst>
      <p:ext uri="{BB962C8B-B14F-4D97-AF65-F5344CB8AC3E}">
        <p14:creationId xmlns:p14="http://schemas.microsoft.com/office/powerpoint/2010/main" val="25027838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345142" y="135825"/>
            <a:ext cx="11846858" cy="1325563"/>
          </a:xfrm>
        </p:spPr>
        <p:txBody>
          <a:bodyPr/>
          <a:lstStyle/>
          <a:p>
            <a:r>
              <a:rPr lang="en-CA" sz="4000"/>
              <a:t>Data Preparation – Creation of Facts in SSIS </a:t>
            </a:r>
            <a:endParaRPr lang="en-CA" sz="4000">
              <a:cs typeface="Calibri Light"/>
            </a:endParaRPr>
          </a:p>
        </p:txBody>
      </p:sp>
      <p:sp>
        <p:nvSpPr>
          <p:cNvPr id="9" name="TextBox 8">
            <a:extLst>
              <a:ext uri="{FF2B5EF4-FFF2-40B4-BE49-F238E27FC236}">
                <a16:creationId xmlns:a16="http://schemas.microsoft.com/office/drawing/2014/main" id="{C12559A9-3680-4CA4-B757-CBCBC58F8CBE}"/>
              </a:ext>
            </a:extLst>
          </p:cNvPr>
          <p:cNvSpPr txBox="1"/>
          <p:nvPr/>
        </p:nvSpPr>
        <p:spPr>
          <a:xfrm>
            <a:off x="139792" y="1431131"/>
            <a:ext cx="25549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Step2  - Order Date Look up</a:t>
            </a:r>
            <a:endParaRPr lang="en-US"/>
          </a:p>
        </p:txBody>
      </p:sp>
      <p:sp>
        <p:nvSpPr>
          <p:cNvPr id="5" name="TextBox 4">
            <a:extLst>
              <a:ext uri="{FF2B5EF4-FFF2-40B4-BE49-F238E27FC236}">
                <a16:creationId xmlns:a16="http://schemas.microsoft.com/office/drawing/2014/main" id="{9BDF17C9-A334-BBE3-20B9-DF775CB2E592}"/>
              </a:ext>
            </a:extLst>
          </p:cNvPr>
          <p:cNvSpPr txBox="1"/>
          <p:nvPr/>
        </p:nvSpPr>
        <p:spPr>
          <a:xfrm>
            <a:off x="6200072" y="1431131"/>
            <a:ext cx="25549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Step3  - Order Year Look up</a:t>
            </a:r>
            <a:endParaRPr lang="en-US"/>
          </a:p>
        </p:txBody>
      </p:sp>
      <p:pic>
        <p:nvPicPr>
          <p:cNvPr id="7" name="Picture 6">
            <a:extLst>
              <a:ext uri="{FF2B5EF4-FFF2-40B4-BE49-F238E27FC236}">
                <a16:creationId xmlns:a16="http://schemas.microsoft.com/office/drawing/2014/main" id="{7D8B04D1-4F84-A662-3D9B-FD0B1ACE58FC}"/>
              </a:ext>
            </a:extLst>
          </p:cNvPr>
          <p:cNvPicPr>
            <a:picLocks noChangeAspect="1"/>
          </p:cNvPicPr>
          <p:nvPr/>
        </p:nvPicPr>
        <p:blipFill>
          <a:blip r:embed="rId3"/>
          <a:stretch>
            <a:fillRect/>
          </a:stretch>
        </p:blipFill>
        <p:spPr>
          <a:xfrm>
            <a:off x="196851" y="1945241"/>
            <a:ext cx="5791200" cy="3677163"/>
          </a:xfrm>
          <a:prstGeom prst="rect">
            <a:avLst/>
          </a:prstGeom>
        </p:spPr>
      </p:pic>
      <p:pic>
        <p:nvPicPr>
          <p:cNvPr id="10" name="Picture 9">
            <a:extLst>
              <a:ext uri="{FF2B5EF4-FFF2-40B4-BE49-F238E27FC236}">
                <a16:creationId xmlns:a16="http://schemas.microsoft.com/office/drawing/2014/main" id="{196F9BF3-9A03-780D-219C-E5AEE299E452}"/>
              </a:ext>
            </a:extLst>
          </p:cNvPr>
          <p:cNvPicPr>
            <a:picLocks noChangeAspect="1"/>
          </p:cNvPicPr>
          <p:nvPr/>
        </p:nvPicPr>
        <p:blipFill>
          <a:blip r:embed="rId4"/>
          <a:stretch>
            <a:fillRect/>
          </a:stretch>
        </p:blipFill>
        <p:spPr>
          <a:xfrm>
            <a:off x="6200073" y="2030978"/>
            <a:ext cx="5791200" cy="3591426"/>
          </a:xfrm>
          <a:prstGeom prst="rect">
            <a:avLst/>
          </a:prstGeom>
        </p:spPr>
      </p:pic>
    </p:spTree>
    <p:extLst>
      <p:ext uri="{BB962C8B-B14F-4D97-AF65-F5344CB8AC3E}">
        <p14:creationId xmlns:p14="http://schemas.microsoft.com/office/powerpoint/2010/main" val="87845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345142" y="135825"/>
            <a:ext cx="11846858" cy="1325563"/>
          </a:xfrm>
        </p:spPr>
        <p:txBody>
          <a:bodyPr/>
          <a:lstStyle/>
          <a:p>
            <a:r>
              <a:rPr lang="en-CA" sz="4000"/>
              <a:t>Data Preparation – Creation of Facts in SSIS </a:t>
            </a:r>
            <a:endParaRPr lang="en-CA" sz="4000">
              <a:cs typeface="Calibri Light"/>
            </a:endParaRPr>
          </a:p>
        </p:txBody>
      </p:sp>
      <p:sp>
        <p:nvSpPr>
          <p:cNvPr id="9" name="TextBox 8">
            <a:extLst>
              <a:ext uri="{FF2B5EF4-FFF2-40B4-BE49-F238E27FC236}">
                <a16:creationId xmlns:a16="http://schemas.microsoft.com/office/drawing/2014/main" id="{C12559A9-3680-4CA4-B757-CBCBC58F8CBE}"/>
              </a:ext>
            </a:extLst>
          </p:cNvPr>
          <p:cNvSpPr txBox="1"/>
          <p:nvPr/>
        </p:nvSpPr>
        <p:spPr>
          <a:xfrm>
            <a:off x="139791" y="1431131"/>
            <a:ext cx="295024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Step3  - Sales Person Look up</a:t>
            </a:r>
            <a:endParaRPr lang="en-US"/>
          </a:p>
        </p:txBody>
      </p:sp>
      <p:sp>
        <p:nvSpPr>
          <p:cNvPr id="5" name="TextBox 4">
            <a:extLst>
              <a:ext uri="{FF2B5EF4-FFF2-40B4-BE49-F238E27FC236}">
                <a16:creationId xmlns:a16="http://schemas.microsoft.com/office/drawing/2014/main" id="{9BDF17C9-A334-BBE3-20B9-DF775CB2E592}"/>
              </a:ext>
            </a:extLst>
          </p:cNvPr>
          <p:cNvSpPr txBox="1"/>
          <p:nvPr/>
        </p:nvSpPr>
        <p:spPr>
          <a:xfrm>
            <a:off x="6301351" y="1371600"/>
            <a:ext cx="407893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cs typeface="Calibri"/>
              </a:rPr>
              <a:t>Step4  - </a:t>
            </a:r>
            <a:r>
              <a:rPr lang="en-US" sz="1600" b="1" err="1">
                <a:cs typeface="Calibri"/>
              </a:rPr>
              <a:t>Facts_GlobalSuperStore</a:t>
            </a:r>
            <a:endParaRPr lang="en-US"/>
          </a:p>
        </p:txBody>
      </p:sp>
      <p:pic>
        <p:nvPicPr>
          <p:cNvPr id="4" name="Picture 3">
            <a:extLst>
              <a:ext uri="{FF2B5EF4-FFF2-40B4-BE49-F238E27FC236}">
                <a16:creationId xmlns:a16="http://schemas.microsoft.com/office/drawing/2014/main" id="{2D2CF985-8288-D1B7-9560-BDEBC5196449}"/>
              </a:ext>
            </a:extLst>
          </p:cNvPr>
          <p:cNvPicPr>
            <a:picLocks noChangeAspect="1"/>
          </p:cNvPicPr>
          <p:nvPr/>
        </p:nvPicPr>
        <p:blipFill>
          <a:blip r:embed="rId3"/>
          <a:stretch>
            <a:fillRect/>
          </a:stretch>
        </p:blipFill>
        <p:spPr>
          <a:xfrm>
            <a:off x="139791" y="1911653"/>
            <a:ext cx="5956209" cy="4249348"/>
          </a:xfrm>
          <a:prstGeom prst="rect">
            <a:avLst/>
          </a:prstGeom>
        </p:spPr>
      </p:pic>
      <p:pic>
        <p:nvPicPr>
          <p:cNvPr id="10" name="Picture 9">
            <a:extLst>
              <a:ext uri="{FF2B5EF4-FFF2-40B4-BE49-F238E27FC236}">
                <a16:creationId xmlns:a16="http://schemas.microsoft.com/office/drawing/2014/main" id="{B3FCD3C4-7D54-E459-3324-D64AB0DC1E90}"/>
              </a:ext>
            </a:extLst>
          </p:cNvPr>
          <p:cNvPicPr>
            <a:picLocks noChangeAspect="1"/>
          </p:cNvPicPr>
          <p:nvPr/>
        </p:nvPicPr>
        <p:blipFill>
          <a:blip r:embed="rId4"/>
          <a:stretch>
            <a:fillRect/>
          </a:stretch>
        </p:blipFill>
        <p:spPr>
          <a:xfrm>
            <a:off x="6301352" y="1855100"/>
            <a:ext cx="5601614" cy="4305901"/>
          </a:xfrm>
          <a:prstGeom prst="rect">
            <a:avLst/>
          </a:prstGeom>
        </p:spPr>
      </p:pic>
    </p:spTree>
    <p:extLst>
      <p:ext uri="{BB962C8B-B14F-4D97-AF65-F5344CB8AC3E}">
        <p14:creationId xmlns:p14="http://schemas.microsoft.com/office/powerpoint/2010/main" val="1683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15B6775E-69FA-44AD-80AF-EFF23856271D}"/>
              </a:ext>
            </a:extLst>
          </p:cNvPr>
          <p:cNvSpPr>
            <a:spLocks noGrp="1"/>
          </p:cNvSpPr>
          <p:nvPr>
            <p:ph type="title"/>
          </p:nvPr>
        </p:nvSpPr>
        <p:spPr>
          <a:xfrm>
            <a:off x="777240" y="731519"/>
            <a:ext cx="2845191" cy="3237579"/>
          </a:xfrm>
        </p:spPr>
        <p:txBody>
          <a:bodyPr>
            <a:normAutofit/>
          </a:bodyPr>
          <a:lstStyle/>
          <a:p>
            <a:r>
              <a:rPr lang="en-CA" sz="3800">
                <a:solidFill>
                  <a:srgbClr val="FFFFFF"/>
                </a:solidFill>
              </a:rPr>
              <a:t>Business Study</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BA04D-9308-46A3-B4F0-CBC3E675253D}"/>
              </a:ext>
            </a:extLst>
          </p:cNvPr>
          <p:cNvSpPr>
            <a:spLocks noGrp="1"/>
          </p:cNvSpPr>
          <p:nvPr>
            <p:ph idx="1"/>
          </p:nvPr>
        </p:nvSpPr>
        <p:spPr>
          <a:xfrm>
            <a:off x="4379709" y="686862"/>
            <a:ext cx="7037591" cy="5475129"/>
          </a:xfrm>
        </p:spPr>
        <p:txBody>
          <a:bodyPr anchor="ctr">
            <a:normAutofit/>
          </a:bodyPr>
          <a:lstStyle/>
          <a:p>
            <a:pPr marL="0" indent="0">
              <a:buNone/>
            </a:pPr>
            <a:endParaRPr lang="en-US" sz="2600">
              <a:latin typeface="Calibri"/>
              <a:ea typeface="+mn-lt"/>
              <a:cs typeface="Calibri"/>
            </a:endParaRPr>
          </a:p>
          <a:p>
            <a:pPr marL="0" indent="0">
              <a:buNone/>
            </a:pPr>
            <a:r>
              <a:rPr lang="en-US" sz="2200" b="1">
                <a:latin typeface="Segoe UI"/>
                <a:ea typeface="+mn-lt"/>
                <a:cs typeface="Segoe UI"/>
              </a:rPr>
              <a:t>Business Study – </a:t>
            </a:r>
            <a:r>
              <a:rPr lang="en-US" sz="2200">
                <a:latin typeface="Segoe UI"/>
                <a:ea typeface="+mn-lt"/>
                <a:cs typeface="Segoe UI"/>
              </a:rPr>
              <a:t>Global Superstore</a:t>
            </a:r>
            <a:r>
              <a:rPr lang="en-US" sz="2200" b="1">
                <a:latin typeface="Segoe UI"/>
                <a:ea typeface="+mn-lt"/>
                <a:cs typeface="Segoe UI"/>
              </a:rPr>
              <a:t> </a:t>
            </a:r>
            <a:r>
              <a:rPr lang="en-US" sz="2200">
                <a:latin typeface="Segoe UI"/>
                <a:ea typeface="+mn-lt"/>
                <a:cs typeface="Segoe UI"/>
              </a:rPr>
              <a:t>Dataset</a:t>
            </a:r>
            <a:endParaRPr lang="en-US"/>
          </a:p>
          <a:p>
            <a:pPr>
              <a:buFont typeface="Arial"/>
            </a:pPr>
            <a:endParaRPr lang="en-US" sz="2200" b="1">
              <a:latin typeface="Segoe UI"/>
              <a:ea typeface="+mn-lt"/>
              <a:cs typeface="Segoe UI"/>
            </a:endParaRPr>
          </a:p>
          <a:p>
            <a:pPr marL="0" indent="0">
              <a:buNone/>
            </a:pPr>
            <a:r>
              <a:rPr lang="en-US" sz="2200" b="1">
                <a:latin typeface="Segoe UI"/>
                <a:ea typeface="+mn-lt"/>
                <a:cs typeface="Segoe UI"/>
              </a:rPr>
              <a:t>Reference Link - </a:t>
            </a:r>
            <a:endParaRPr lang="en-US" sz="2600">
              <a:latin typeface="Segoe UI"/>
              <a:ea typeface="+mn-lt"/>
              <a:cs typeface="Segoe UI"/>
            </a:endParaRPr>
          </a:p>
          <a:p>
            <a:pPr marL="0" indent="0">
              <a:buNone/>
            </a:pPr>
            <a:r>
              <a:rPr lang="en-US" sz="2600">
                <a:latin typeface="Segoe UI"/>
                <a:ea typeface="+mn-lt"/>
                <a:cs typeface="Segoe UI"/>
                <a:hlinkClick r:id="rId3"/>
              </a:rPr>
              <a:t>https://www.kaggle.com/datasets/shekpaul/global-superstore</a:t>
            </a:r>
            <a:endParaRPr lang="en-US" sz="2600">
              <a:latin typeface="Segoe UI"/>
              <a:cs typeface="Segoe UI"/>
            </a:endParaRPr>
          </a:p>
        </p:txBody>
      </p:sp>
    </p:spTree>
    <p:extLst>
      <p:ext uri="{BB962C8B-B14F-4D97-AF65-F5344CB8AC3E}">
        <p14:creationId xmlns:p14="http://schemas.microsoft.com/office/powerpoint/2010/main" val="2608331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345142" y="135825"/>
            <a:ext cx="11846858" cy="1325563"/>
          </a:xfrm>
        </p:spPr>
        <p:txBody>
          <a:bodyPr/>
          <a:lstStyle/>
          <a:p>
            <a:r>
              <a:rPr lang="en-CA" sz="4000"/>
              <a:t>Data Preparation – Successful execution of different steps in Control Flow step of SSIS</a:t>
            </a:r>
            <a:endParaRPr lang="en-CA" sz="4000">
              <a:cs typeface="Calibri Light"/>
            </a:endParaRPr>
          </a:p>
        </p:txBody>
      </p:sp>
      <p:pic>
        <p:nvPicPr>
          <p:cNvPr id="7" name="Picture 6">
            <a:extLst>
              <a:ext uri="{FF2B5EF4-FFF2-40B4-BE49-F238E27FC236}">
                <a16:creationId xmlns:a16="http://schemas.microsoft.com/office/drawing/2014/main" id="{D01B5D31-3EC8-3BA6-6D12-683DAE017D73}"/>
              </a:ext>
            </a:extLst>
          </p:cNvPr>
          <p:cNvPicPr>
            <a:picLocks noChangeAspect="1"/>
          </p:cNvPicPr>
          <p:nvPr/>
        </p:nvPicPr>
        <p:blipFill>
          <a:blip r:embed="rId3"/>
          <a:stretch>
            <a:fillRect/>
          </a:stretch>
        </p:blipFill>
        <p:spPr>
          <a:xfrm>
            <a:off x="1133748" y="1945373"/>
            <a:ext cx="9924504" cy="4093319"/>
          </a:xfrm>
          <a:prstGeom prst="rect">
            <a:avLst/>
          </a:prstGeom>
        </p:spPr>
      </p:pic>
    </p:spTree>
    <p:extLst>
      <p:ext uri="{BB962C8B-B14F-4D97-AF65-F5344CB8AC3E}">
        <p14:creationId xmlns:p14="http://schemas.microsoft.com/office/powerpoint/2010/main" val="4199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D0A0-B8F3-40F0-A05A-C5A06A9B1349}"/>
              </a:ext>
            </a:extLst>
          </p:cNvPr>
          <p:cNvSpPr>
            <a:spLocks noGrp="1"/>
          </p:cNvSpPr>
          <p:nvPr>
            <p:ph type="title"/>
          </p:nvPr>
        </p:nvSpPr>
        <p:spPr>
          <a:xfrm>
            <a:off x="345142" y="135825"/>
            <a:ext cx="11846858" cy="1325563"/>
          </a:xfrm>
        </p:spPr>
        <p:txBody>
          <a:bodyPr/>
          <a:lstStyle/>
          <a:p>
            <a:r>
              <a:rPr lang="en-CA" sz="4000"/>
              <a:t>Data Preparation – </a:t>
            </a:r>
            <a:r>
              <a:rPr lang="en-CA" sz="4000" err="1"/>
              <a:t>Facts_GlobalSuperStore</a:t>
            </a:r>
            <a:r>
              <a:rPr lang="en-CA" sz="4000"/>
              <a:t> update in SSMS after successful execution of Control Task in SSIS</a:t>
            </a:r>
            <a:endParaRPr lang="en-CA" sz="4000">
              <a:solidFill>
                <a:srgbClr val="FF0000"/>
              </a:solidFill>
              <a:cs typeface="Calibri Light"/>
            </a:endParaRPr>
          </a:p>
        </p:txBody>
      </p:sp>
      <p:pic>
        <p:nvPicPr>
          <p:cNvPr id="4" name="Picture 3">
            <a:extLst>
              <a:ext uri="{FF2B5EF4-FFF2-40B4-BE49-F238E27FC236}">
                <a16:creationId xmlns:a16="http://schemas.microsoft.com/office/drawing/2014/main" id="{2D67D79C-D15A-D136-DCB9-E9F75C5C1EC9}"/>
              </a:ext>
            </a:extLst>
          </p:cNvPr>
          <p:cNvPicPr>
            <a:picLocks noChangeAspect="1"/>
          </p:cNvPicPr>
          <p:nvPr/>
        </p:nvPicPr>
        <p:blipFill>
          <a:blip r:embed="rId3"/>
          <a:stretch>
            <a:fillRect/>
          </a:stretch>
        </p:blipFill>
        <p:spPr>
          <a:xfrm>
            <a:off x="345142" y="1485036"/>
            <a:ext cx="11493932" cy="5060143"/>
          </a:xfrm>
          <a:prstGeom prst="rect">
            <a:avLst/>
          </a:prstGeom>
        </p:spPr>
      </p:pic>
    </p:spTree>
    <p:extLst>
      <p:ext uri="{BB962C8B-B14F-4D97-AF65-F5344CB8AC3E}">
        <p14:creationId xmlns:p14="http://schemas.microsoft.com/office/powerpoint/2010/main" val="4852313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
            <a:extLst>
              <a:ext uri="{FF2B5EF4-FFF2-40B4-BE49-F238E27FC236}">
                <a16:creationId xmlns:a16="http://schemas.microsoft.com/office/drawing/2014/main" id="{6705F53F-7398-5077-A133-BF94F48B2E8B}"/>
              </a:ext>
            </a:extLst>
          </p:cNvPr>
          <p:cNvPicPr>
            <a:picLocks noGrp="1" noChangeAspect="1"/>
          </p:cNvPicPr>
          <p:nvPr>
            <p:ph idx="1"/>
          </p:nvPr>
        </p:nvPicPr>
        <p:blipFill>
          <a:blip r:embed="rId2"/>
          <a:stretch>
            <a:fillRect/>
          </a:stretch>
        </p:blipFill>
        <p:spPr>
          <a:xfrm>
            <a:off x="406749" y="1768116"/>
            <a:ext cx="11349745" cy="4610130"/>
          </a:xfrm>
        </p:spPr>
      </p:pic>
      <p:sp>
        <p:nvSpPr>
          <p:cNvPr id="6" name="Title 1">
            <a:extLst>
              <a:ext uri="{FF2B5EF4-FFF2-40B4-BE49-F238E27FC236}">
                <a16:creationId xmlns:a16="http://schemas.microsoft.com/office/drawing/2014/main" id="{8942C0E7-D217-3D36-5319-4BB79B808919}"/>
              </a:ext>
            </a:extLst>
          </p:cNvPr>
          <p:cNvSpPr txBox="1">
            <a:spLocks/>
          </p:cNvSpPr>
          <p:nvPr/>
        </p:nvSpPr>
        <p:spPr>
          <a:xfrm>
            <a:off x="345142" y="265221"/>
            <a:ext cx="1184685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4000"/>
              <a:t>Database Diagram – Relationship between Dimensions and Facts</a:t>
            </a:r>
            <a:endParaRPr lang="en-CA" sz="4000">
              <a:cs typeface="Calibri Light"/>
            </a:endParaRPr>
          </a:p>
        </p:txBody>
      </p:sp>
    </p:spTree>
    <p:extLst>
      <p:ext uri="{BB962C8B-B14F-4D97-AF65-F5344CB8AC3E}">
        <p14:creationId xmlns:p14="http://schemas.microsoft.com/office/powerpoint/2010/main" val="3704633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4 – Modeling</a:t>
            </a:r>
          </a:p>
        </p:txBody>
      </p:sp>
    </p:spTree>
    <p:extLst>
      <p:ext uri="{BB962C8B-B14F-4D97-AF65-F5344CB8AC3E}">
        <p14:creationId xmlns:p14="http://schemas.microsoft.com/office/powerpoint/2010/main" val="1371327845"/>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graph&#10;&#10;Description automatically generated">
            <a:extLst>
              <a:ext uri="{FF2B5EF4-FFF2-40B4-BE49-F238E27FC236}">
                <a16:creationId xmlns:a16="http://schemas.microsoft.com/office/drawing/2014/main" id="{84D169F6-5B99-DBFB-A683-43B8CC71081B}"/>
              </a:ext>
            </a:extLst>
          </p:cNvPr>
          <p:cNvPicPr>
            <a:picLocks noChangeAspect="1"/>
          </p:cNvPicPr>
          <p:nvPr/>
        </p:nvPicPr>
        <p:blipFill>
          <a:blip r:embed="rId3"/>
          <a:stretch>
            <a:fillRect/>
          </a:stretch>
        </p:blipFill>
        <p:spPr>
          <a:xfrm>
            <a:off x="259977" y="78614"/>
            <a:ext cx="11672046" cy="6593196"/>
          </a:xfrm>
          <a:prstGeom prst="rect">
            <a:avLst/>
          </a:prstGeom>
        </p:spPr>
      </p:pic>
    </p:spTree>
    <p:extLst>
      <p:ext uri="{BB962C8B-B14F-4D97-AF65-F5344CB8AC3E}">
        <p14:creationId xmlns:p14="http://schemas.microsoft.com/office/powerpoint/2010/main" val="743141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A080FF4-E757-7011-99AA-5935F83FCF0A}"/>
              </a:ext>
            </a:extLst>
          </p:cNvPr>
          <p:cNvPicPr>
            <a:picLocks noChangeAspect="1"/>
          </p:cNvPicPr>
          <p:nvPr/>
        </p:nvPicPr>
        <p:blipFill>
          <a:blip r:embed="rId2"/>
          <a:stretch>
            <a:fillRect/>
          </a:stretch>
        </p:blipFill>
        <p:spPr>
          <a:xfrm>
            <a:off x="495300" y="84606"/>
            <a:ext cx="11334749" cy="6471396"/>
          </a:xfrm>
          <a:prstGeom prst="rect">
            <a:avLst/>
          </a:prstGeom>
        </p:spPr>
      </p:pic>
    </p:spTree>
    <p:extLst>
      <p:ext uri="{BB962C8B-B14F-4D97-AF65-F5344CB8AC3E}">
        <p14:creationId xmlns:p14="http://schemas.microsoft.com/office/powerpoint/2010/main" val="2591519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55AE56-60CA-9D2C-E9BA-33D9C4AB95C6}"/>
              </a:ext>
            </a:extLst>
          </p:cNvPr>
          <p:cNvPicPr>
            <a:picLocks noChangeAspect="1"/>
          </p:cNvPicPr>
          <p:nvPr/>
        </p:nvPicPr>
        <p:blipFill>
          <a:blip r:embed="rId2"/>
          <a:stretch>
            <a:fillRect/>
          </a:stretch>
        </p:blipFill>
        <p:spPr>
          <a:xfrm>
            <a:off x="282328" y="74377"/>
            <a:ext cx="11909671" cy="6774591"/>
          </a:xfrm>
          <a:prstGeom prst="rect">
            <a:avLst/>
          </a:prstGeom>
        </p:spPr>
      </p:pic>
    </p:spTree>
    <p:extLst>
      <p:ext uri="{BB962C8B-B14F-4D97-AF65-F5344CB8AC3E}">
        <p14:creationId xmlns:p14="http://schemas.microsoft.com/office/powerpoint/2010/main" val="30943694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ABC30C-EEE0-A281-9257-F0FDA14A9E67}"/>
              </a:ext>
            </a:extLst>
          </p:cNvPr>
          <p:cNvPicPr>
            <a:picLocks noChangeAspect="1"/>
          </p:cNvPicPr>
          <p:nvPr/>
        </p:nvPicPr>
        <p:blipFill>
          <a:blip r:embed="rId2"/>
          <a:stretch>
            <a:fillRect/>
          </a:stretch>
        </p:blipFill>
        <p:spPr>
          <a:xfrm>
            <a:off x="349061" y="79371"/>
            <a:ext cx="11312079" cy="6426203"/>
          </a:xfrm>
          <a:prstGeom prst="rect">
            <a:avLst/>
          </a:prstGeom>
        </p:spPr>
      </p:pic>
    </p:spTree>
    <p:extLst>
      <p:ext uri="{BB962C8B-B14F-4D97-AF65-F5344CB8AC3E}">
        <p14:creationId xmlns:p14="http://schemas.microsoft.com/office/powerpoint/2010/main" val="2042852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A70AEB26-777A-45F9-81E1-8CA71C13C53C}"/>
              </a:ext>
            </a:extLst>
          </p:cNvPr>
          <p:cNvPicPr>
            <a:picLocks noChangeAspect="1"/>
          </p:cNvPicPr>
          <p:nvPr/>
        </p:nvPicPr>
        <p:blipFill rotWithShape="1">
          <a:blip r:embed="rId2">
            <a:alphaModFix amt="50000"/>
          </a:blip>
          <a:srcRect t="1220" b="14510"/>
          <a:stretch/>
        </p:blipFill>
        <p:spPr>
          <a:xfrm>
            <a:off x="20" y="1"/>
            <a:ext cx="12191980" cy="6857999"/>
          </a:xfrm>
          <a:prstGeom prst="rect">
            <a:avLst/>
          </a:prstGeom>
        </p:spPr>
      </p:pic>
      <p:sp>
        <p:nvSpPr>
          <p:cNvPr id="2" name="Title 1">
            <a:extLst>
              <a:ext uri="{FF2B5EF4-FFF2-40B4-BE49-F238E27FC236}">
                <a16:creationId xmlns:a16="http://schemas.microsoft.com/office/drawing/2014/main" id="{09EFBD9F-91A1-4DAF-BFC4-2015047C6FAF}"/>
              </a:ext>
            </a:extLst>
          </p:cNvPr>
          <p:cNvSpPr>
            <a:spLocks noGrp="1"/>
          </p:cNvSpPr>
          <p:nvPr>
            <p:ph type="ctrTitle"/>
          </p:nvPr>
        </p:nvSpPr>
        <p:spPr>
          <a:xfrm>
            <a:off x="1934547" y="1122361"/>
            <a:ext cx="8273143" cy="4531989"/>
          </a:xfrm>
        </p:spPr>
        <p:txBody>
          <a:bodyPr>
            <a:normAutofit/>
          </a:bodyPr>
          <a:lstStyle/>
          <a:p>
            <a:pPr algn="l"/>
            <a:r>
              <a:rPr lang="en-CA">
                <a:solidFill>
                  <a:srgbClr val="FFFFFF"/>
                </a:solidFill>
              </a:rPr>
              <a:t>5 – </a:t>
            </a:r>
            <a:br>
              <a:rPr lang="en-CA">
                <a:solidFill>
                  <a:srgbClr val="FFFFFF"/>
                </a:solidFill>
              </a:rPr>
            </a:br>
            <a:r>
              <a:rPr lang="en-CA">
                <a:solidFill>
                  <a:srgbClr val="FFFFFF"/>
                </a:solidFill>
              </a:rPr>
              <a:t>Evaluation</a:t>
            </a:r>
          </a:p>
        </p:txBody>
      </p:sp>
    </p:spTree>
    <p:extLst>
      <p:ext uri="{BB962C8B-B14F-4D97-AF65-F5344CB8AC3E}">
        <p14:creationId xmlns:p14="http://schemas.microsoft.com/office/powerpoint/2010/main" val="830838535"/>
      </p:ext>
    </p:extLst>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Conclusion – </a:t>
            </a:r>
            <a:br>
              <a:rPr lang="en-CA">
                <a:solidFill>
                  <a:srgbClr val="FFFFFF"/>
                </a:solidFill>
              </a:rPr>
            </a:br>
            <a:r>
              <a:rPr lang="en-CA">
                <a:solidFill>
                  <a:srgbClr val="FFFFFF"/>
                </a:solidFill>
              </a:rPr>
              <a:t>Answer to Question</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468874" y="2480955"/>
            <a:ext cx="11264206" cy="3915308"/>
          </a:xfrm>
        </p:spPr>
        <p:txBody>
          <a:bodyPr anchor="ctr">
            <a:normAutofit lnSpcReduction="10000"/>
          </a:bodyPr>
          <a:lstStyle/>
          <a:p>
            <a:pPr marL="0" indent="0">
              <a:lnSpc>
                <a:spcPct val="107000"/>
              </a:lnSpc>
              <a:spcAft>
                <a:spcPts val="800"/>
              </a:spcAft>
              <a:buNone/>
            </a:pPr>
            <a:r>
              <a:rPr lang="en-IN" sz="1800" b="1">
                <a:effectLst/>
                <a:latin typeface="Calibri" panose="020F0502020204030204" pitchFamily="34" charset="0"/>
                <a:ea typeface="Calibri" panose="020F0502020204030204" pitchFamily="34" charset="0"/>
                <a:cs typeface="Times New Roman" panose="02020603050405020304" pitchFamily="18" charset="0"/>
              </a:rPr>
              <a:t>Question - At an estimated CAGR of 10%, what is expected 2020 sales for the country with highest sales in 2014? Considering top 10 countries by sales, does this country remain at top in terms of profitability margin as well?</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a:effectLst/>
                <a:latin typeface="Calibri" panose="020F0502020204030204" pitchFamily="34" charset="0"/>
                <a:ea typeface="Calibri" panose="020F0502020204030204" pitchFamily="34" charset="0"/>
                <a:cs typeface="Times New Roman" panose="02020603050405020304" pitchFamily="18" charset="0"/>
              </a:rPr>
              <a:t>Answer</a:t>
            </a:r>
            <a:r>
              <a:rPr lang="en-IN" sz="1800">
                <a:effectLst/>
                <a:latin typeface="Calibri" panose="020F0502020204030204" pitchFamily="34" charset="0"/>
                <a:ea typeface="Calibri" panose="020F0502020204030204" pitchFamily="34" charset="0"/>
                <a:cs typeface="Times New Roman" panose="02020603050405020304" pitchFamily="18" charset="0"/>
              </a:rPr>
              <a:t> – Profitability margin is a class of financial metrics used to assess business’s ability to generate earnings from its revenue. Though, US remains at top in terms of sales, but it is unable to produce enough earnings. For this aspect, South Africa fairs better than US despite of comparatively low sales share than US </a:t>
            </a:r>
          </a:p>
          <a:p>
            <a:pPr marL="0" indent="0">
              <a:lnSpc>
                <a:spcPct val="107000"/>
              </a:lnSpc>
              <a:spcAft>
                <a:spcPts val="800"/>
              </a:spcAft>
              <a:buNone/>
            </a:pPr>
            <a:r>
              <a:rPr lang="en-IN" sz="1800" b="1">
                <a:effectLst/>
                <a:latin typeface="Calibri" panose="020F0502020204030204" pitchFamily="34" charset="0"/>
                <a:ea typeface="Calibri" panose="020F0502020204030204" pitchFamily="34" charset="0"/>
                <a:cs typeface="Times New Roman" panose="02020603050405020304" pitchFamily="18" charset="0"/>
              </a:rPr>
              <a:t>Question - Identify Top Salesperson by sales at Global level? In real terms, does Sales metric a sole effective KPI to identify top performer in the organization? Please justify.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a:effectLst/>
                <a:latin typeface="Calibri" panose="020F0502020204030204" pitchFamily="34" charset="0"/>
                <a:ea typeface="Calibri" panose="020F0502020204030204" pitchFamily="34" charset="0"/>
                <a:cs typeface="Times New Roman" panose="02020603050405020304" pitchFamily="18" charset="0"/>
              </a:rPr>
              <a:t>Answer</a:t>
            </a:r>
            <a:r>
              <a:rPr lang="en-IN" sz="1800">
                <a:effectLst/>
                <a:latin typeface="Calibri" panose="020F0502020204030204" pitchFamily="34" charset="0"/>
                <a:ea typeface="Calibri" panose="020F0502020204030204" pitchFamily="34" charset="0"/>
                <a:cs typeface="Times New Roman" panose="02020603050405020304" pitchFamily="18" charset="0"/>
              </a:rPr>
              <a:t> – Top Salesperson (Tom Ashbrook) does not seem to be top cash generator for the company. Net profit is better defined term to pick the real performer w.r.t company’s growth. Based on our analysis, Tamara Chand is able to yield more profit than Tom Ashbrook (Tamara Chand is able to bring more money to company than Tom Ashbrook) despite of even givin</a:t>
            </a:r>
            <a:r>
              <a:rPr lang="en-IN" sz="1800">
                <a:latin typeface="Calibri" panose="020F0502020204030204" pitchFamily="34" charset="0"/>
                <a:ea typeface="Calibri" panose="020F0502020204030204" pitchFamily="34" charset="0"/>
                <a:cs typeface="Times New Roman" panose="02020603050405020304" pitchFamily="18" charset="0"/>
              </a:rPr>
              <a:t>g more discount</a:t>
            </a:r>
            <a:r>
              <a:rPr lang="en-IN" sz="1800">
                <a:effectLst/>
                <a:latin typeface="Calibri" panose="020F0502020204030204" pitchFamily="34" charset="0"/>
                <a:ea typeface="Calibri" panose="020F0502020204030204" pitchFamily="34" charset="0"/>
                <a:cs typeface="Times New Roman" panose="02020603050405020304" pitchFamily="18" charset="0"/>
              </a:rPr>
              <a:t>. Hence, he seems to be better and effective performer in real sense    </a:t>
            </a:r>
          </a:p>
        </p:txBody>
      </p:sp>
    </p:spTree>
    <p:extLst>
      <p:ext uri="{BB962C8B-B14F-4D97-AF65-F5344CB8AC3E}">
        <p14:creationId xmlns:p14="http://schemas.microsoft.com/office/powerpoint/2010/main" val="2198203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20" y="731520"/>
            <a:ext cx="6089904" cy="1426464"/>
          </a:xfrm>
        </p:spPr>
        <p:txBody>
          <a:bodyPr>
            <a:normAutofit/>
          </a:bodyPr>
          <a:lstStyle/>
          <a:p>
            <a:r>
              <a:rPr lang="en-CA">
                <a:solidFill>
                  <a:srgbClr val="FFFFFF"/>
                </a:solidFill>
              </a:rPr>
              <a:t>Introduction </a:t>
            </a: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37927C-870D-4714-836F-D3A19DC6FC25}"/>
              </a:ext>
            </a:extLst>
          </p:cNvPr>
          <p:cNvSpPr>
            <a:spLocks noGrp="1"/>
          </p:cNvSpPr>
          <p:nvPr>
            <p:ph idx="1"/>
          </p:nvPr>
        </p:nvSpPr>
        <p:spPr>
          <a:xfrm>
            <a:off x="789456" y="2798385"/>
            <a:ext cx="10597729" cy="3283260"/>
          </a:xfrm>
        </p:spPr>
        <p:txBody>
          <a:bodyPr anchor="ctr">
            <a:normAutofit/>
          </a:bodyPr>
          <a:lstStyle/>
          <a:p>
            <a:r>
              <a:rPr lang="en-US" sz="2700" b="1">
                <a:latin typeface="Calibri"/>
                <a:cs typeface="Calibri"/>
              </a:rPr>
              <a:t>Perspective – </a:t>
            </a:r>
            <a:r>
              <a:rPr lang="en-US" sz="2700">
                <a:latin typeface="Calibri"/>
                <a:cs typeface="Calibri"/>
              </a:rPr>
              <a:t>Global Superstore has been monitoring important KPIs (Sales, Profits etc.) across its various markets across globe. </a:t>
            </a:r>
            <a:r>
              <a:rPr lang="en-US" sz="2700">
                <a:latin typeface="Calibri"/>
                <a:ea typeface="Calibri"/>
                <a:cs typeface="Calibri"/>
              </a:rPr>
              <a:t>It hired Falcon Analysts, a Data Analytics company based out of Calgary, to suggest recommendations for deriving business growth. To address this, Falcon Analysts will be leveraging internal sales data-set to enable strategic business decisions of Global Superstore.</a:t>
            </a:r>
          </a:p>
        </p:txBody>
      </p:sp>
      <p:sp>
        <p:nvSpPr>
          <p:cNvPr id="4" name="TextBox 3">
            <a:extLst>
              <a:ext uri="{FF2B5EF4-FFF2-40B4-BE49-F238E27FC236}">
                <a16:creationId xmlns:a16="http://schemas.microsoft.com/office/drawing/2014/main" id="{957E172D-549F-045B-AFE4-017A587BD845}"/>
              </a:ext>
            </a:extLst>
          </p:cNvPr>
          <p:cNvSpPr txBox="1"/>
          <p:nvPr/>
        </p:nvSpPr>
        <p:spPr>
          <a:xfrm>
            <a:off x="983672" y="2715491"/>
            <a:ext cx="83658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Söhne"/>
              <a:cs typeface="Calibri"/>
            </a:endParaRPr>
          </a:p>
        </p:txBody>
      </p:sp>
    </p:spTree>
    <p:extLst>
      <p:ext uri="{BB962C8B-B14F-4D97-AF65-F5344CB8AC3E}">
        <p14:creationId xmlns:p14="http://schemas.microsoft.com/office/powerpoint/2010/main" val="3589654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1 – </a:t>
            </a:r>
            <a:r>
              <a:rPr lang="en-US" sz="4000">
                <a:solidFill>
                  <a:srgbClr val="FFFFFF"/>
                </a:solidFill>
              </a:rPr>
              <a:t>Who</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414645461"/>
              </p:ext>
            </p:extLst>
          </p:nvPr>
        </p:nvGraphicFramePr>
        <p:xfrm>
          <a:off x="576942" y="2609331"/>
          <a:ext cx="11002348" cy="3685368"/>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542605">
                <a:tc>
                  <a:txBody>
                    <a:bodyPr/>
                    <a:lstStyle/>
                    <a:p>
                      <a:pPr algn="l"/>
                      <a:r>
                        <a:rPr lang="en-US" sz="2000"/>
                        <a:t>#</a:t>
                      </a:r>
                    </a:p>
                  </a:txBody>
                  <a:tcPr/>
                </a:tc>
                <a:tc>
                  <a:txBody>
                    <a:bodyPr/>
                    <a:lstStyle/>
                    <a:p>
                      <a:pPr algn="l"/>
                      <a:r>
                        <a:rPr lang="en-US" sz="2000"/>
                        <a:t>Question</a:t>
                      </a:r>
                    </a:p>
                  </a:txBody>
                  <a:tcPr/>
                </a:tc>
                <a:tc>
                  <a:txBody>
                    <a:bodyPr/>
                    <a:lstStyle/>
                    <a:p>
                      <a:pPr algn="l"/>
                      <a:r>
                        <a:rPr lang="en-US" sz="2000"/>
                        <a:t>Answer</a:t>
                      </a:r>
                    </a:p>
                  </a:txBody>
                  <a:tcPr/>
                </a:tc>
                <a:extLst>
                  <a:ext uri="{0D108BD9-81ED-4DB2-BD59-A6C34878D82A}">
                    <a16:rowId xmlns:a16="http://schemas.microsoft.com/office/drawing/2014/main" val="3234149977"/>
                  </a:ext>
                </a:extLst>
              </a:tr>
              <a:tr h="949559">
                <a:tc>
                  <a:txBody>
                    <a:bodyPr/>
                    <a:lstStyle/>
                    <a:p>
                      <a:pPr algn="l"/>
                      <a:r>
                        <a:rPr lang="en-US" sz="2000"/>
                        <a:t>Q1.1</a:t>
                      </a:r>
                    </a:p>
                  </a:txBody>
                  <a:tcPr/>
                </a:tc>
                <a:tc>
                  <a:txBody>
                    <a:bodyPr/>
                    <a:lstStyle/>
                    <a:p>
                      <a:pPr algn="l"/>
                      <a:r>
                        <a:rPr lang="en-US" sz="2000"/>
                        <a:t>Who is involved?</a:t>
                      </a:r>
                    </a:p>
                  </a:txBody>
                  <a:tcPr/>
                </a:tc>
                <a:tc>
                  <a:txBody>
                    <a:bodyPr/>
                    <a:lstStyle/>
                    <a:p>
                      <a:pPr lvl="0" algn="l">
                        <a:buNone/>
                      </a:pPr>
                      <a:r>
                        <a:rPr lang="en-US" sz="2000"/>
                        <a:t>Global Superstore, Falcon Analysts, Customers, Salesperson, Suppliers, Countries, Markets and Regions.</a:t>
                      </a:r>
                    </a:p>
                  </a:txBody>
                  <a:tcPr/>
                </a:tc>
                <a:extLst>
                  <a:ext uri="{0D108BD9-81ED-4DB2-BD59-A6C34878D82A}">
                    <a16:rowId xmlns:a16="http://schemas.microsoft.com/office/drawing/2014/main" val="1285076396"/>
                  </a:ext>
                </a:extLst>
              </a:tr>
              <a:tr h="542605">
                <a:tc>
                  <a:txBody>
                    <a:bodyPr/>
                    <a:lstStyle/>
                    <a:p>
                      <a:pPr algn="l"/>
                      <a:r>
                        <a:rPr lang="en-US" sz="2000"/>
                        <a:t>Q1.2</a:t>
                      </a:r>
                    </a:p>
                  </a:txBody>
                  <a:tcPr/>
                </a:tc>
                <a:tc>
                  <a:txBody>
                    <a:bodyPr/>
                    <a:lstStyle/>
                    <a:p>
                      <a:pPr algn="l"/>
                      <a:r>
                        <a:rPr lang="en-US" sz="2000"/>
                        <a:t>Who is affected?</a:t>
                      </a:r>
                    </a:p>
                  </a:txBody>
                  <a:tcPr/>
                </a:tc>
                <a:tc>
                  <a:txBody>
                    <a:bodyPr/>
                    <a:lstStyle/>
                    <a:p>
                      <a:pPr lvl="0" algn="l">
                        <a:buNone/>
                      </a:pPr>
                      <a:r>
                        <a:rPr lang="en-US" sz="2000"/>
                        <a:t>Global Superstore, Customers, Salesperson, Countries, Markets, Suppliers, Regions.</a:t>
                      </a:r>
                    </a:p>
                  </a:txBody>
                  <a:tcPr/>
                </a:tc>
                <a:extLst>
                  <a:ext uri="{0D108BD9-81ED-4DB2-BD59-A6C34878D82A}">
                    <a16:rowId xmlns:a16="http://schemas.microsoft.com/office/drawing/2014/main" val="560721380"/>
                  </a:ext>
                </a:extLst>
              </a:tr>
              <a:tr h="542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Q1.3</a:t>
                      </a:r>
                    </a:p>
                  </a:txBody>
                  <a:tcPr/>
                </a:tc>
                <a:tc>
                  <a:txBody>
                    <a:bodyPr/>
                    <a:lstStyle/>
                    <a:p>
                      <a:pPr algn="l"/>
                      <a:r>
                        <a:rPr lang="en-US" sz="2000"/>
                        <a:t>Who will benefit?</a:t>
                      </a:r>
                    </a:p>
                  </a:txBody>
                  <a:tcPr/>
                </a:tc>
                <a:tc>
                  <a:txBody>
                    <a:bodyPr/>
                    <a:lstStyle/>
                    <a:p>
                      <a:pPr lvl="0" algn="l">
                        <a:buNone/>
                      </a:pPr>
                      <a:r>
                        <a:rPr lang="en-US" sz="2000"/>
                        <a:t>The Global Superstore and Falcon Analysts will be benefited.</a:t>
                      </a:r>
                    </a:p>
                  </a:txBody>
                  <a:tcPr/>
                </a:tc>
                <a:extLst>
                  <a:ext uri="{0D108BD9-81ED-4DB2-BD59-A6C34878D82A}">
                    <a16:rowId xmlns:a16="http://schemas.microsoft.com/office/drawing/2014/main" val="1901711666"/>
                  </a:ext>
                </a:extLst>
              </a:tr>
              <a:tr h="9495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Q1.4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Who will be harmed?</a:t>
                      </a:r>
                    </a:p>
                  </a:txBody>
                  <a:tcPr/>
                </a:tc>
                <a:tc>
                  <a:txBody>
                    <a:bodyPr/>
                    <a:lstStyle/>
                    <a:p>
                      <a:pPr lvl="0" algn="l">
                        <a:buNone/>
                      </a:pPr>
                      <a:r>
                        <a:rPr lang="en-US" sz="2000"/>
                        <a:t>Global Superstore and Data Analytics company will be harmed.</a:t>
                      </a:r>
                    </a:p>
                  </a:txBody>
                  <a:tcPr/>
                </a:tc>
                <a:extLst>
                  <a:ext uri="{0D108BD9-81ED-4DB2-BD59-A6C34878D82A}">
                    <a16:rowId xmlns:a16="http://schemas.microsoft.com/office/drawing/2014/main" val="1747657050"/>
                  </a:ext>
                </a:extLst>
              </a:tr>
            </a:tbl>
          </a:graphicData>
        </a:graphic>
      </p:graphicFrame>
    </p:spTree>
    <p:extLst>
      <p:ext uri="{BB962C8B-B14F-4D97-AF65-F5344CB8AC3E}">
        <p14:creationId xmlns:p14="http://schemas.microsoft.com/office/powerpoint/2010/main" val="1924877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2 – </a:t>
            </a:r>
            <a:r>
              <a:rPr lang="en-US" sz="4000">
                <a:solidFill>
                  <a:srgbClr val="FFFFFF"/>
                </a:solidFill>
              </a:rPr>
              <a:t>What</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2020512300"/>
              </p:ext>
            </p:extLst>
          </p:nvPr>
        </p:nvGraphicFramePr>
        <p:xfrm>
          <a:off x="508000" y="2539781"/>
          <a:ext cx="11103743" cy="3790242"/>
        </p:xfrm>
        <a:graphic>
          <a:graphicData uri="http://schemas.openxmlformats.org/drawingml/2006/table">
            <a:tbl>
              <a:tblPr firstRow="1" bandRow="1">
                <a:tableStyleId>{5C22544A-7EE6-4342-B048-85BDC9FD1C3A}</a:tableStyleId>
              </a:tblPr>
              <a:tblGrid>
                <a:gridCol w="736065">
                  <a:extLst>
                    <a:ext uri="{9D8B030D-6E8A-4147-A177-3AD203B41FA5}">
                      <a16:colId xmlns:a16="http://schemas.microsoft.com/office/drawing/2014/main" val="132850126"/>
                    </a:ext>
                  </a:extLst>
                </a:gridCol>
                <a:gridCol w="2485981">
                  <a:extLst>
                    <a:ext uri="{9D8B030D-6E8A-4147-A177-3AD203B41FA5}">
                      <a16:colId xmlns:a16="http://schemas.microsoft.com/office/drawing/2014/main" val="2577973472"/>
                    </a:ext>
                  </a:extLst>
                </a:gridCol>
                <a:gridCol w="7881697">
                  <a:extLst>
                    <a:ext uri="{9D8B030D-6E8A-4147-A177-3AD203B41FA5}">
                      <a16:colId xmlns:a16="http://schemas.microsoft.com/office/drawing/2014/main" val="3264490754"/>
                    </a:ext>
                  </a:extLst>
                </a:gridCol>
              </a:tblGrid>
              <a:tr h="368062">
                <a:tc>
                  <a:txBody>
                    <a:bodyPr/>
                    <a:lstStyle/>
                    <a:p>
                      <a:r>
                        <a:rPr lang="en-US" sz="1700"/>
                        <a:t>#</a:t>
                      </a:r>
                    </a:p>
                  </a:txBody>
                  <a:tcPr/>
                </a:tc>
                <a:tc>
                  <a:txBody>
                    <a:bodyPr/>
                    <a:lstStyle/>
                    <a:p>
                      <a:r>
                        <a:rPr lang="en-US" sz="1700"/>
                        <a:t>Question</a:t>
                      </a:r>
                    </a:p>
                  </a:txBody>
                  <a:tcPr/>
                </a:tc>
                <a:tc>
                  <a:txBody>
                    <a:bodyPr/>
                    <a:lstStyle/>
                    <a:p>
                      <a:r>
                        <a:rPr lang="en-US" sz="1700"/>
                        <a:t>Answer</a:t>
                      </a:r>
                    </a:p>
                  </a:txBody>
                  <a:tcPr/>
                </a:tc>
                <a:extLst>
                  <a:ext uri="{0D108BD9-81ED-4DB2-BD59-A6C34878D82A}">
                    <a16:rowId xmlns:a16="http://schemas.microsoft.com/office/drawing/2014/main" val="3234149977"/>
                  </a:ext>
                </a:extLst>
              </a:tr>
              <a:tr h="864149">
                <a:tc>
                  <a:txBody>
                    <a:bodyPr/>
                    <a:lstStyle/>
                    <a:p>
                      <a:r>
                        <a:rPr lang="en-US" sz="1700"/>
                        <a:t>Q2.1</a:t>
                      </a:r>
                    </a:p>
                  </a:txBody>
                  <a:tcPr/>
                </a:tc>
                <a:tc>
                  <a:txBody>
                    <a:bodyPr/>
                    <a:lstStyle/>
                    <a:p>
                      <a:r>
                        <a:rPr lang="en-US" sz="1700"/>
                        <a:t>What is your topic narrowed down in a simple phrase/sentence?</a:t>
                      </a:r>
                    </a:p>
                  </a:txBody>
                  <a:tcPr/>
                </a:tc>
                <a:tc>
                  <a:txBody>
                    <a:bodyPr/>
                    <a:lstStyle/>
                    <a:p>
                      <a:pPr lvl="0">
                        <a:buNone/>
                      </a:pPr>
                      <a:r>
                        <a:rPr lang="en-US" sz="1700"/>
                        <a:t>Global Superstore has hired Falcon Analysts to get actual business insights for addressing some strategic business questions supported by data driven analysis.</a:t>
                      </a:r>
                    </a:p>
                  </a:txBody>
                  <a:tcPr/>
                </a:tc>
                <a:extLst>
                  <a:ext uri="{0D108BD9-81ED-4DB2-BD59-A6C34878D82A}">
                    <a16:rowId xmlns:a16="http://schemas.microsoft.com/office/drawing/2014/main" val="1285076396"/>
                  </a:ext>
                </a:extLst>
              </a:tr>
              <a:tr h="608104">
                <a:tc>
                  <a:txBody>
                    <a:bodyPr/>
                    <a:lstStyle/>
                    <a:p>
                      <a:r>
                        <a:rPr lang="en-US" sz="1700"/>
                        <a:t>Q2.2</a:t>
                      </a:r>
                    </a:p>
                  </a:txBody>
                  <a:tcPr/>
                </a:tc>
                <a:tc>
                  <a:txBody>
                    <a:bodyPr/>
                    <a:lstStyle/>
                    <a:p>
                      <a:r>
                        <a:rPr lang="en-US" sz="1700"/>
                        <a:t>What does your topic involve?</a:t>
                      </a:r>
                    </a:p>
                  </a:txBody>
                  <a:tcPr/>
                </a:tc>
                <a:tc>
                  <a:txBody>
                    <a:bodyPr/>
                    <a:lstStyle/>
                    <a:p>
                      <a:r>
                        <a:rPr lang="en-US" sz="1700"/>
                        <a:t>It involves multiple dimensions like Product Name, Order Date, Market and Product Categories, and facts like Profit amounts, Sales per order and Discounts given per order.</a:t>
                      </a:r>
                    </a:p>
                  </a:txBody>
                  <a:tcPr/>
                </a:tc>
                <a:extLst>
                  <a:ext uri="{0D108BD9-81ED-4DB2-BD59-A6C34878D82A}">
                    <a16:rowId xmlns:a16="http://schemas.microsoft.com/office/drawing/2014/main" val="560721380"/>
                  </a:ext>
                </a:extLst>
              </a:tr>
              <a:tr h="112019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Q2.3</a:t>
                      </a:r>
                    </a:p>
                  </a:txBody>
                  <a:tcPr/>
                </a:tc>
                <a:tc>
                  <a:txBody>
                    <a:bodyPr/>
                    <a:lstStyle/>
                    <a:p>
                      <a:r>
                        <a:rPr lang="en-US" sz="1700"/>
                        <a:t>What is it similar to / different from?</a:t>
                      </a:r>
                    </a:p>
                  </a:txBody>
                  <a:tcPr/>
                </a:tc>
                <a:tc>
                  <a:txBody>
                    <a:bodyPr/>
                    <a:lstStyle/>
                    <a:p>
                      <a:pPr lvl="0" algn="l">
                        <a:lnSpc>
                          <a:spcPct val="100000"/>
                        </a:lnSpc>
                        <a:spcBef>
                          <a:spcPts val="0"/>
                        </a:spcBef>
                        <a:spcAft>
                          <a:spcPts val="0"/>
                        </a:spcAft>
                        <a:buNone/>
                      </a:pPr>
                      <a:r>
                        <a:rPr lang="en-US" sz="1700" b="0" i="0" u="none" strike="noStrike" noProof="0">
                          <a:latin typeface="Calibri"/>
                        </a:rPr>
                        <a:t>Similar datasets could include sales data from different companies, stores, or time periods. Differences could arise in terms of the types of products, regions covered, or additional variables like customer demographics, sales channels, or marketing strategies.</a:t>
                      </a:r>
                      <a:endParaRPr lang="en-US" sz="1700"/>
                    </a:p>
                  </a:txBody>
                  <a:tcPr/>
                </a:tc>
                <a:extLst>
                  <a:ext uri="{0D108BD9-81ED-4DB2-BD59-A6C34878D82A}">
                    <a16:rowId xmlns:a16="http://schemas.microsoft.com/office/drawing/2014/main" val="1901711666"/>
                  </a:ext>
                </a:extLst>
              </a:tr>
              <a:tr h="8161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a:t>Q2.4</a:t>
                      </a:r>
                    </a:p>
                  </a:txBody>
                  <a:tcPr/>
                </a:tc>
                <a:tc>
                  <a:txBody>
                    <a:bodyPr/>
                    <a:lstStyle/>
                    <a:p>
                      <a:pPr marL="0" marR="0" lvl="0" indent="0" algn="l" rtl="0" eaLnBrk="1" fontAlgn="auto" latinLnBrk="0" hangingPunct="1">
                        <a:lnSpc>
                          <a:spcPct val="100000"/>
                        </a:lnSpc>
                        <a:spcBef>
                          <a:spcPts val="0"/>
                        </a:spcBef>
                        <a:spcAft>
                          <a:spcPts val="0"/>
                        </a:spcAft>
                        <a:buClrTx/>
                        <a:buSzTx/>
                        <a:buFontTx/>
                        <a:buNone/>
                      </a:pPr>
                      <a:r>
                        <a:rPr lang="en-US" sz="1700"/>
                        <a:t>What might be affected by your topic?</a:t>
                      </a:r>
                    </a:p>
                  </a:txBody>
                  <a:tcPr/>
                </a:tc>
                <a:tc>
                  <a:txBody>
                    <a:bodyPr/>
                    <a:lstStyle/>
                    <a:p>
                      <a:r>
                        <a:rPr lang="en-US" sz="1700"/>
                        <a:t>Sales can be country and region specific along with various decisions regarding discounts which can have direct or in-direct impact</a:t>
                      </a:r>
                    </a:p>
                  </a:txBody>
                  <a:tcPr/>
                </a:tc>
                <a:extLst>
                  <a:ext uri="{0D108BD9-81ED-4DB2-BD59-A6C34878D82A}">
                    <a16:rowId xmlns:a16="http://schemas.microsoft.com/office/drawing/2014/main" val="3127282056"/>
                  </a:ext>
                </a:extLst>
              </a:tr>
            </a:tbl>
          </a:graphicData>
        </a:graphic>
      </p:graphicFrame>
    </p:spTree>
    <p:extLst>
      <p:ext uri="{BB962C8B-B14F-4D97-AF65-F5344CB8AC3E}">
        <p14:creationId xmlns:p14="http://schemas.microsoft.com/office/powerpoint/2010/main" val="30187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3 –</a:t>
            </a:r>
            <a:r>
              <a:rPr lang="en-US" sz="4000">
                <a:solidFill>
                  <a:srgbClr val="FFFFFF"/>
                </a:solidFill>
              </a:rPr>
              <a:t>When</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Content Placeholder 5">
            <a:extLst>
              <a:ext uri="{FF2B5EF4-FFF2-40B4-BE49-F238E27FC236}">
                <a16:creationId xmlns:a16="http://schemas.microsoft.com/office/drawing/2014/main" id="{A145F0CC-A777-74F2-75C4-FFF9E2435555}"/>
              </a:ext>
            </a:extLst>
          </p:cNvPr>
          <p:cNvGraphicFramePr>
            <a:graphicFrameLocks noGrp="1"/>
          </p:cNvGraphicFramePr>
          <p:nvPr>
            <p:ph idx="1"/>
            <p:extLst>
              <p:ext uri="{D42A27DB-BD31-4B8C-83A1-F6EECF244321}">
                <p14:modId xmlns:p14="http://schemas.microsoft.com/office/powerpoint/2010/main" val="4060319183"/>
              </p:ext>
            </p:extLst>
          </p:nvPr>
        </p:nvGraphicFramePr>
        <p:xfrm>
          <a:off x="576942" y="2609331"/>
          <a:ext cx="11002348" cy="3651724"/>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453861">
                <a:tc>
                  <a:txBody>
                    <a:bodyPr/>
                    <a:lstStyle/>
                    <a:p>
                      <a:r>
                        <a:rPr lang="en-US" sz="2000"/>
                        <a:t>#</a:t>
                      </a:r>
                    </a:p>
                  </a:txBody>
                  <a:tcPr/>
                </a:tc>
                <a:tc>
                  <a:txBody>
                    <a:bodyPr/>
                    <a:lstStyle/>
                    <a:p>
                      <a:r>
                        <a:rPr lang="en-US" sz="2000"/>
                        <a:t>Question</a:t>
                      </a:r>
                    </a:p>
                  </a:txBody>
                  <a:tcPr/>
                </a:tc>
                <a:tc>
                  <a:txBody>
                    <a:bodyPr/>
                    <a:lstStyle/>
                    <a:p>
                      <a:r>
                        <a:rPr lang="en-US" sz="2000"/>
                        <a:t>Answer</a:t>
                      </a:r>
                    </a:p>
                  </a:txBody>
                  <a:tcPr/>
                </a:tc>
                <a:extLst>
                  <a:ext uri="{0D108BD9-81ED-4DB2-BD59-A6C34878D82A}">
                    <a16:rowId xmlns:a16="http://schemas.microsoft.com/office/drawing/2014/main" val="3234149977"/>
                  </a:ext>
                </a:extLst>
              </a:tr>
              <a:tr h="1730375">
                <a:tc>
                  <a:txBody>
                    <a:bodyPr/>
                    <a:lstStyle/>
                    <a:p>
                      <a:r>
                        <a:rPr lang="en-US" sz="2000"/>
                        <a:t>Q3.1</a:t>
                      </a:r>
                    </a:p>
                  </a:txBody>
                  <a:tcPr/>
                </a:tc>
                <a:tc>
                  <a:txBody>
                    <a:bodyPr/>
                    <a:lstStyle/>
                    <a:p>
                      <a:pPr marL="0" lvl="0" indent="0" algn="l">
                        <a:lnSpc>
                          <a:spcPct val="100000"/>
                        </a:lnSpc>
                        <a:buNone/>
                      </a:pPr>
                      <a:r>
                        <a:rPr lang="en-US" sz="2000" b="0" i="0" u="none" strike="noStrike" baseline="0" noProof="0">
                          <a:solidFill>
                            <a:srgbClr val="000000"/>
                          </a:solidFill>
                          <a:latin typeface="Calibri"/>
                        </a:rPr>
                        <a:t>When did this take place? When will it take place? When should this take place?</a:t>
                      </a:r>
                      <a:endParaRPr lang="en-US" sz="2000"/>
                    </a:p>
                  </a:txBody>
                  <a:tcPr/>
                </a:tc>
                <a:tc>
                  <a:txBody>
                    <a:bodyPr/>
                    <a:lstStyle/>
                    <a:p>
                      <a:r>
                        <a:rPr lang="en-US" sz="2000"/>
                        <a:t>This sales from Global Superstore took worldwide from the year 2011 to 2014. Falcon Analysts will predict for the future years as well.</a:t>
                      </a:r>
                    </a:p>
                  </a:txBody>
                  <a:tcPr/>
                </a:tc>
                <a:extLst>
                  <a:ext uri="{0D108BD9-81ED-4DB2-BD59-A6C34878D82A}">
                    <a16:rowId xmlns:a16="http://schemas.microsoft.com/office/drawing/2014/main" val="1285076396"/>
                  </a:ext>
                </a:extLst>
              </a:tr>
              <a:tr h="1467488">
                <a:tc>
                  <a:txBody>
                    <a:bodyPr/>
                    <a:lstStyle/>
                    <a:p>
                      <a:r>
                        <a:rPr lang="en-US" sz="2000"/>
                        <a:t>Q3.2</a:t>
                      </a:r>
                    </a:p>
                  </a:txBody>
                  <a:tcPr/>
                </a:tc>
                <a:tc>
                  <a:txBody>
                    <a:bodyPr/>
                    <a:lstStyle/>
                    <a:p>
                      <a:pPr marL="0" lvl="0" indent="0" algn="l">
                        <a:lnSpc>
                          <a:spcPct val="100000"/>
                        </a:lnSpc>
                        <a:buNone/>
                      </a:pPr>
                      <a:r>
                        <a:rPr lang="en-US" sz="2000" b="0" i="0" u="none" strike="noStrike" baseline="0" noProof="0">
                          <a:solidFill>
                            <a:srgbClr val="000000"/>
                          </a:solidFill>
                          <a:latin typeface="Calibri"/>
                        </a:rPr>
                        <a:t>Does when this takes place affect the topic?</a:t>
                      </a:r>
                      <a:endParaRPr lang="en-US" sz="2000"/>
                    </a:p>
                    <a:p>
                      <a:pPr marL="0" marR="0" lvl="0" indent="0" algn="l">
                        <a:lnSpc>
                          <a:spcPct val="100000"/>
                        </a:lnSpc>
                        <a:spcBef>
                          <a:spcPts val="0"/>
                        </a:spcBef>
                        <a:spcAft>
                          <a:spcPts val="0"/>
                        </a:spcAft>
                        <a:buClrTx/>
                        <a:buSzTx/>
                        <a:buFontTx/>
                        <a:buNone/>
                      </a:pPr>
                      <a:endParaRPr lang="en-US" sz="2000"/>
                    </a:p>
                  </a:txBody>
                  <a:tcPr/>
                </a:tc>
                <a:tc>
                  <a:txBody>
                    <a:bodyPr/>
                    <a:lstStyle/>
                    <a:p>
                      <a:pPr marL="0" lvl="0" indent="0" algn="l">
                        <a:lnSpc>
                          <a:spcPct val="100000"/>
                        </a:lnSpc>
                        <a:buNone/>
                      </a:pPr>
                      <a:r>
                        <a:rPr lang="en-US" sz="2000" b="0" i="0" u="none" strike="noStrike" baseline="0" noProof="0">
                          <a:solidFill>
                            <a:srgbClr val="000000"/>
                          </a:solidFill>
                          <a:latin typeface="Calibri"/>
                        </a:rPr>
                        <a:t>Yes, the timings like order and shipping dates do have key roles to play in determining the trend of profitability margins and annual sales in all the markets that are involved with the Global Superstore. </a:t>
                      </a:r>
                      <a:endParaRPr lang="en-US"/>
                    </a:p>
                    <a:p>
                      <a:pPr lvl="0">
                        <a:buNone/>
                      </a:pPr>
                      <a:endParaRPr lang="en-US" sz="2000"/>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64293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4 – </a:t>
            </a:r>
            <a:r>
              <a:rPr lang="en-US" sz="4000">
                <a:solidFill>
                  <a:srgbClr val="FFFFFF"/>
                </a:solidFill>
              </a:rPr>
              <a:t>Where</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3662943708"/>
              </p:ext>
            </p:extLst>
          </p:nvPr>
        </p:nvGraphicFramePr>
        <p:xfrm>
          <a:off x="576942" y="2609331"/>
          <a:ext cx="11002348" cy="3226708"/>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537784">
                <a:tc>
                  <a:txBody>
                    <a:bodyPr/>
                    <a:lstStyle/>
                    <a:p>
                      <a:r>
                        <a:rPr lang="en-US" sz="2000"/>
                        <a:t>#</a:t>
                      </a:r>
                    </a:p>
                  </a:txBody>
                  <a:tcPr/>
                </a:tc>
                <a:tc>
                  <a:txBody>
                    <a:bodyPr/>
                    <a:lstStyle/>
                    <a:p>
                      <a:r>
                        <a:rPr lang="en-US" sz="2000"/>
                        <a:t>Question</a:t>
                      </a:r>
                    </a:p>
                  </a:txBody>
                  <a:tcPr/>
                </a:tc>
                <a:tc>
                  <a:txBody>
                    <a:bodyPr/>
                    <a:lstStyle/>
                    <a:p>
                      <a:r>
                        <a:rPr lang="en-US" sz="2000"/>
                        <a:t>Answer</a:t>
                      </a:r>
                    </a:p>
                  </a:txBody>
                  <a:tcPr/>
                </a:tc>
                <a:extLst>
                  <a:ext uri="{0D108BD9-81ED-4DB2-BD59-A6C34878D82A}">
                    <a16:rowId xmlns:a16="http://schemas.microsoft.com/office/drawing/2014/main" val="3234149977"/>
                  </a:ext>
                </a:extLst>
              </a:tr>
              <a:tr h="1344462">
                <a:tc>
                  <a:txBody>
                    <a:bodyPr/>
                    <a:lstStyle/>
                    <a:p>
                      <a:r>
                        <a:rPr lang="en-US" sz="2000"/>
                        <a:t>Q4.1</a:t>
                      </a:r>
                    </a:p>
                  </a:txBody>
                  <a:tcPr/>
                </a:tc>
                <a:tc>
                  <a:txBody>
                    <a:bodyPr/>
                    <a:lstStyle/>
                    <a:p>
                      <a:r>
                        <a:rPr lang="en-US" sz="2000"/>
                        <a:t>Where did this take place? </a:t>
                      </a:r>
                    </a:p>
                  </a:txBody>
                  <a:tcPr/>
                </a:tc>
                <a:tc>
                  <a:txBody>
                    <a:bodyPr/>
                    <a:lstStyle/>
                    <a:p>
                      <a:pPr lvl="0" algn="l">
                        <a:lnSpc>
                          <a:spcPct val="100000"/>
                        </a:lnSpc>
                        <a:spcBef>
                          <a:spcPts val="0"/>
                        </a:spcBef>
                        <a:spcAft>
                          <a:spcPts val="0"/>
                        </a:spcAft>
                        <a:buNone/>
                      </a:pPr>
                      <a:r>
                        <a:rPr lang="en-US" sz="2000" b="0" i="0" u="none" strike="noStrike" noProof="0">
                          <a:solidFill>
                            <a:schemeClr val="tx1"/>
                          </a:solidFill>
                          <a:latin typeface="Calibri"/>
                        </a:rPr>
                        <a:t>Global sales captured across different markets of various regions such as Central, South, East, West, Africa, AMEA (Asia, Middle East, and Africa), Canada and some other regions.</a:t>
                      </a:r>
                    </a:p>
                  </a:txBody>
                  <a:tcPr/>
                </a:tc>
                <a:extLst>
                  <a:ext uri="{0D108BD9-81ED-4DB2-BD59-A6C34878D82A}">
                    <a16:rowId xmlns:a16="http://schemas.microsoft.com/office/drawing/2014/main" val="1285076396"/>
                  </a:ext>
                </a:extLst>
              </a:tr>
              <a:tr h="1344462">
                <a:tc>
                  <a:txBody>
                    <a:bodyPr/>
                    <a:lstStyle/>
                    <a:p>
                      <a:r>
                        <a:rPr lang="en-US" sz="2000"/>
                        <a:t>Q4.2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Does it matter where it takes place? Is it affected by location?</a:t>
                      </a:r>
                    </a:p>
                  </a:txBody>
                  <a:tcPr/>
                </a:tc>
                <a:tc>
                  <a:txBody>
                    <a:bodyPr/>
                    <a:lstStyle/>
                    <a:p>
                      <a:pPr lvl="0">
                        <a:buNone/>
                      </a:pPr>
                      <a:r>
                        <a:rPr lang="en-US" sz="2000" b="0" i="0" u="none" strike="noStrike" noProof="0">
                          <a:latin typeface="Calibri"/>
                        </a:rPr>
                        <a:t>Yes, the location where products are sold is crucial since selling price and profit margins differ from place to place which has direct or indirect impact on the business insights.</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3558917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2"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CC61D42-1959-423D-AB28-29C40C3D8FEC}"/>
              </a:ext>
            </a:extLst>
          </p:cNvPr>
          <p:cNvSpPr>
            <a:spLocks noGrp="1"/>
          </p:cNvSpPr>
          <p:nvPr>
            <p:ph type="title"/>
          </p:nvPr>
        </p:nvSpPr>
        <p:spPr>
          <a:xfrm>
            <a:off x="731519" y="731520"/>
            <a:ext cx="6398273" cy="1426464"/>
          </a:xfrm>
        </p:spPr>
        <p:txBody>
          <a:bodyPr>
            <a:normAutofit/>
          </a:bodyPr>
          <a:lstStyle/>
          <a:p>
            <a:r>
              <a:rPr lang="en-CA" sz="4000">
                <a:solidFill>
                  <a:srgbClr val="FFFFFF"/>
                </a:solidFill>
              </a:rPr>
              <a:t>5W 1H Analysis</a:t>
            </a:r>
            <a:br>
              <a:rPr lang="en-CA" sz="4000">
                <a:solidFill>
                  <a:srgbClr val="FFFFFF"/>
                </a:solidFill>
              </a:rPr>
            </a:br>
            <a:r>
              <a:rPr lang="en-CA" sz="4000">
                <a:solidFill>
                  <a:srgbClr val="FFFFFF"/>
                </a:solidFill>
              </a:rPr>
              <a:t>5 – </a:t>
            </a:r>
            <a:r>
              <a:rPr lang="en-US" sz="4000">
                <a:solidFill>
                  <a:srgbClr val="FFFFFF"/>
                </a:solidFill>
              </a:rPr>
              <a:t>Why</a:t>
            </a:r>
            <a:endParaRPr lang="en-CA" sz="4000">
              <a:solidFill>
                <a:srgbClr val="FFFFFF"/>
              </a:solidFill>
            </a:endParaRPr>
          </a:p>
        </p:txBody>
      </p:sp>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100" y="461737"/>
            <a:ext cx="2149361" cy="1870055"/>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 name="Content Placeholder 5">
            <a:extLst>
              <a:ext uri="{FF2B5EF4-FFF2-40B4-BE49-F238E27FC236}">
                <a16:creationId xmlns:a16="http://schemas.microsoft.com/office/drawing/2014/main" id="{DA733954-731A-4E94-99F4-DD1402118A33}"/>
              </a:ext>
            </a:extLst>
          </p:cNvPr>
          <p:cNvGraphicFramePr>
            <a:graphicFrameLocks noGrp="1"/>
          </p:cNvGraphicFramePr>
          <p:nvPr>
            <p:ph idx="1"/>
            <p:extLst>
              <p:ext uri="{D42A27DB-BD31-4B8C-83A1-F6EECF244321}">
                <p14:modId xmlns:p14="http://schemas.microsoft.com/office/powerpoint/2010/main" val="601232526"/>
              </p:ext>
            </p:extLst>
          </p:nvPr>
        </p:nvGraphicFramePr>
        <p:xfrm>
          <a:off x="576942" y="2609331"/>
          <a:ext cx="11002348" cy="3571460"/>
        </p:xfrm>
        <a:graphic>
          <a:graphicData uri="http://schemas.openxmlformats.org/drawingml/2006/table">
            <a:tbl>
              <a:tblPr firstRow="1" bandRow="1">
                <a:tableStyleId>{5C22544A-7EE6-4342-B048-85BDC9FD1C3A}</a:tableStyleId>
              </a:tblPr>
              <a:tblGrid>
                <a:gridCol w="729344">
                  <a:extLst>
                    <a:ext uri="{9D8B030D-6E8A-4147-A177-3AD203B41FA5}">
                      <a16:colId xmlns:a16="http://schemas.microsoft.com/office/drawing/2014/main" val="132850126"/>
                    </a:ext>
                  </a:extLst>
                </a:gridCol>
                <a:gridCol w="2463281">
                  <a:extLst>
                    <a:ext uri="{9D8B030D-6E8A-4147-A177-3AD203B41FA5}">
                      <a16:colId xmlns:a16="http://schemas.microsoft.com/office/drawing/2014/main" val="2577973472"/>
                    </a:ext>
                  </a:extLst>
                </a:gridCol>
                <a:gridCol w="7809723">
                  <a:extLst>
                    <a:ext uri="{9D8B030D-6E8A-4147-A177-3AD203B41FA5}">
                      <a16:colId xmlns:a16="http://schemas.microsoft.com/office/drawing/2014/main" val="3264490754"/>
                    </a:ext>
                  </a:extLst>
                </a:gridCol>
              </a:tblGrid>
              <a:tr h="533400">
                <a:tc>
                  <a:txBody>
                    <a:bodyPr/>
                    <a:lstStyle/>
                    <a:p>
                      <a:r>
                        <a:rPr lang="en-US" sz="2000"/>
                        <a:t>#</a:t>
                      </a:r>
                    </a:p>
                  </a:txBody>
                  <a:tcPr/>
                </a:tc>
                <a:tc>
                  <a:txBody>
                    <a:bodyPr/>
                    <a:lstStyle/>
                    <a:p>
                      <a:r>
                        <a:rPr lang="en-US" sz="2000"/>
                        <a:t>Question</a:t>
                      </a:r>
                    </a:p>
                  </a:txBody>
                  <a:tcPr/>
                </a:tc>
                <a:tc>
                  <a:txBody>
                    <a:bodyPr/>
                    <a:lstStyle/>
                    <a:p>
                      <a:r>
                        <a:rPr lang="en-US" sz="2000"/>
                        <a:t>Answer</a:t>
                      </a:r>
                    </a:p>
                  </a:txBody>
                  <a:tcPr/>
                </a:tc>
                <a:extLst>
                  <a:ext uri="{0D108BD9-81ED-4DB2-BD59-A6C34878D82A}">
                    <a16:rowId xmlns:a16="http://schemas.microsoft.com/office/drawing/2014/main" val="3234149977"/>
                  </a:ext>
                </a:extLst>
              </a:tr>
              <a:tr h="1321904">
                <a:tc>
                  <a:txBody>
                    <a:bodyPr/>
                    <a:lstStyle/>
                    <a:p>
                      <a:r>
                        <a:rPr lang="en-US" sz="2000"/>
                        <a:t>Q5.1</a:t>
                      </a:r>
                    </a:p>
                  </a:txBody>
                  <a:tcPr/>
                </a:tc>
                <a:tc>
                  <a:txBody>
                    <a:bodyPr/>
                    <a:lstStyle/>
                    <a:p>
                      <a:r>
                        <a:rPr lang="en-US" sz="2000"/>
                        <a:t>Why is this topic important? Why does it matter?</a:t>
                      </a:r>
                    </a:p>
                  </a:txBody>
                  <a:tcPr/>
                </a:tc>
                <a:tc>
                  <a:txBody>
                    <a:bodyPr/>
                    <a:lstStyle/>
                    <a:p>
                      <a:r>
                        <a:rPr lang="en-US" sz="2000"/>
                        <a:t>This topic is important to get actual data driven insight and predict which market or region is leading to profitability &amp; sales and helping Global Superstore in making business decisions accordingly.</a:t>
                      </a:r>
                    </a:p>
                  </a:txBody>
                  <a:tcPr/>
                </a:tc>
                <a:extLst>
                  <a:ext uri="{0D108BD9-81ED-4DB2-BD59-A6C34878D82A}">
                    <a16:rowId xmlns:a16="http://schemas.microsoft.com/office/drawing/2014/main" val="1285076396"/>
                  </a:ext>
                </a:extLst>
              </a:tr>
              <a:tr h="1716156">
                <a:tc>
                  <a:txBody>
                    <a:bodyPr/>
                    <a:lstStyle/>
                    <a:p>
                      <a:r>
                        <a:rPr lang="en-US" sz="2000"/>
                        <a:t>Q5.2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t>Why do certain things happen? (What are some causes and effects within the topic?)</a:t>
                      </a:r>
                    </a:p>
                  </a:txBody>
                  <a:tcPr/>
                </a:tc>
                <a:tc>
                  <a:txBody>
                    <a:bodyPr/>
                    <a:lstStyle/>
                    <a:p>
                      <a:r>
                        <a:rPr lang="en-US" sz="2000"/>
                        <a:t>Certain things like profitability margins of Office supplies is highest in 2014 which helps to predict its actual growth or decline in the coming years. Hence, every data in the company dataset is important for future data insights.</a:t>
                      </a:r>
                    </a:p>
                  </a:txBody>
                  <a:tcPr/>
                </a:tc>
                <a:extLst>
                  <a:ext uri="{0D108BD9-81ED-4DB2-BD59-A6C34878D82A}">
                    <a16:rowId xmlns:a16="http://schemas.microsoft.com/office/drawing/2014/main" val="560721380"/>
                  </a:ext>
                </a:extLst>
              </a:tr>
            </a:tbl>
          </a:graphicData>
        </a:graphic>
      </p:graphicFrame>
    </p:spTree>
    <p:extLst>
      <p:ext uri="{BB962C8B-B14F-4D97-AF65-F5344CB8AC3E}">
        <p14:creationId xmlns:p14="http://schemas.microsoft.com/office/powerpoint/2010/main" val="1885209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2491</Words>
  <Application>Microsoft Office PowerPoint</Application>
  <PresentationFormat>Widescreen</PresentationFormat>
  <Paragraphs>314</Paragraphs>
  <Slides>39</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Segoe UI</vt:lpstr>
      <vt:lpstr>Söhne</vt:lpstr>
      <vt:lpstr>Office Theme</vt:lpstr>
      <vt:lpstr> Data-401 – Final Assignment   Data Set Analysis and Visualization –  Global SuperStore</vt:lpstr>
      <vt:lpstr>1 –  Business Understanding –High Level</vt:lpstr>
      <vt:lpstr>Business Study</vt:lpstr>
      <vt:lpstr>Introduction </vt:lpstr>
      <vt:lpstr>5W 1H Analysis 1 – Who</vt:lpstr>
      <vt:lpstr>5W 1H Analysis 2 – What</vt:lpstr>
      <vt:lpstr>5W 1H Analysis 3 –When</vt:lpstr>
      <vt:lpstr>5W 1H Analysis 4 – Where</vt:lpstr>
      <vt:lpstr>5W 1H Analysis 5 – Why</vt:lpstr>
      <vt:lpstr>5W 1H Analysis 6 – How</vt:lpstr>
      <vt:lpstr>2 –  Data Understanding – High Level</vt:lpstr>
      <vt:lpstr>Data Modeling – Conceptual Model </vt:lpstr>
      <vt:lpstr>Data Dictionary </vt:lpstr>
      <vt:lpstr>1 (Revisited) –  Business Understanding – Low Level</vt:lpstr>
      <vt:lpstr>Business Questions</vt:lpstr>
      <vt:lpstr>2 (Revisited) –  Data Understanding –  Low Level</vt:lpstr>
      <vt:lpstr>Data Set(s)</vt:lpstr>
      <vt:lpstr>3 –  Data Preparation</vt:lpstr>
      <vt:lpstr>Data cleansing – Original Dataset</vt:lpstr>
      <vt:lpstr>Data cleansing – Refined Dataset for further analysis</vt:lpstr>
      <vt:lpstr>Data Preparation – Importing Excel data in SSMS </vt:lpstr>
      <vt:lpstr>Data Preparation – Derivation of Dimensions and Facts</vt:lpstr>
      <vt:lpstr>Data Preparation – Creation of Dimensions in SSIS (1 / 4)</vt:lpstr>
      <vt:lpstr>Data Preparation – Creation of Dimensions in SSIS (2/4)</vt:lpstr>
      <vt:lpstr>Data Preparation – Creation of Dimensions in SSIS (3 /4)</vt:lpstr>
      <vt:lpstr>Data Preparation – Creation of Dimensions in SSIS (4/4)</vt:lpstr>
      <vt:lpstr>Data Preparation – Creation of Facts in SSIS </vt:lpstr>
      <vt:lpstr>Data Preparation – Creation of Facts in SSIS </vt:lpstr>
      <vt:lpstr>Data Preparation – Creation of Facts in SSIS </vt:lpstr>
      <vt:lpstr>Data Preparation – Successful execution of different steps in Control Flow step of SSIS</vt:lpstr>
      <vt:lpstr>Data Preparation – Facts_GlobalSuperStore update in SSMS after successful execution of Control Task in SSIS</vt:lpstr>
      <vt:lpstr>PowerPoint Presentation</vt:lpstr>
      <vt:lpstr>4 – Modeling</vt:lpstr>
      <vt:lpstr>PowerPoint Presentation</vt:lpstr>
      <vt:lpstr>PowerPoint Presentation</vt:lpstr>
      <vt:lpstr>PowerPoint Presentation</vt:lpstr>
      <vt:lpstr>PowerPoint Presentation</vt:lpstr>
      <vt:lpstr>5 –  Evaluation</vt:lpstr>
      <vt:lpstr>Conclusion –  Answer to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Vision of Business Analysis</dc:title>
  <dc:creator>Lauren X Janzer</dc:creator>
  <cp:lastModifiedBy>Sangram Singh</cp:lastModifiedBy>
  <cp:revision>7</cp:revision>
  <dcterms:created xsi:type="dcterms:W3CDTF">2020-10-02T15:06:04Z</dcterms:created>
  <dcterms:modified xsi:type="dcterms:W3CDTF">2025-01-08T18:51:31Z</dcterms:modified>
</cp:coreProperties>
</file>