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988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4E6B8-625E-5D5A-4A34-C8D04CA2E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181A0C-3346-0A78-3C0D-E1C3711F8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B1680-A6A7-4C05-4A26-678F6BA4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F17A-FE6B-48EA-B6FB-0640D697DD0D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EC6F0-381C-0F1D-14EF-94884EC1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C1161-E304-6269-9989-BAF728B3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3C0F-34B1-41D7-94DB-A256DEA99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2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21A76-98EE-87D9-1B73-E0A34AEE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A6705E-C5FA-D8B6-1552-07C111D12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2AEA53-2A69-7FE5-21B6-5B5920F3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F17A-FE6B-48EA-B6FB-0640D697DD0D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BA09CF-33E4-36E4-3EB2-5D963294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8DC35-B616-34B9-6EB0-889D6E3A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3C0F-34B1-41D7-94DB-A256DEA99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4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1F0554-B6DE-6B2A-7E1A-A36598199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208800-010B-DEA0-5931-EB13F2971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82AAC-6661-8EE0-3377-D2D9AA7E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F17A-FE6B-48EA-B6FB-0640D697DD0D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AE5A6-E116-BC20-A2B3-40F2DE24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1F6E5-5F0D-183A-8030-CE09E379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3C0F-34B1-41D7-94DB-A256DEA99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2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AA36E-999D-A616-7A85-E61B161E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8087D-8570-4319-2021-A8EFB1C0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8F157-E9B6-2C2C-CD07-F854045C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F17A-FE6B-48EA-B6FB-0640D697DD0D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65D0A-4F6E-8EAA-E186-E7A76B2A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4C366-AF1C-04E7-4DFD-32E2BA0D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3C0F-34B1-41D7-94DB-A256DEA99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57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86F6-5FD6-CEE2-48D6-2122DD469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57C170-3C47-78B6-415A-57E239B20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63DB6-EB75-CEA9-E5A7-45ADEC6D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F17A-FE6B-48EA-B6FB-0640D697DD0D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573AD-3962-3515-07C5-020F0524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E4FCB-64AC-4EED-8178-C8C3583E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3C0F-34B1-41D7-94DB-A256DEA99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65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D6BD2-6CB3-B6C8-DAE1-DED73E38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52E35-9549-9F13-7EF9-4B47BF53C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B0ADB7-7FD8-A949-83C3-5150C3ABC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93E03C-AEF7-9700-099B-70972206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F17A-FE6B-48EA-B6FB-0640D697DD0D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8A2775-0C5E-9EBB-C4FF-305601E2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F0A9F2-DC29-74CB-41C9-8AA4DB2E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3C0F-34B1-41D7-94DB-A256DEA99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75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ED102-A08F-C2FE-D01A-1929CE88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2AD86-A0CB-5121-971D-CF847545D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C4635B-6709-3437-B95B-50F1617A7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405862-5082-6BC4-4082-2DADD00E3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377B10-C436-23D0-C141-A9E2ACC5C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CEC548-85E1-3DA0-6D7B-C55CEB71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F17A-FE6B-48EA-B6FB-0640D697DD0D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C23F6B-D052-57F1-D921-9CDE920E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C8EB3F-E448-0627-5C60-4CCF2BA4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3C0F-34B1-41D7-94DB-A256DEA99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10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B33F3-9083-A847-82F2-8CEAE50F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CB035D-F4E7-CDC7-256F-8F1B6DB6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F17A-FE6B-48EA-B6FB-0640D697DD0D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1595B6-1FB3-E821-2FA2-28A220C4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13E3E2-FD69-8BA1-84E4-19893F8B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3C0F-34B1-41D7-94DB-A256DEA99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83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50EF9F-6761-C581-E795-85D4F1E0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F17A-FE6B-48EA-B6FB-0640D697DD0D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3E6BC0-CD44-122C-2991-1D9A5F54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DDE552-943F-F69B-8646-B46ED0FB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3C0F-34B1-41D7-94DB-A256DEA99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91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FEB48-4F5D-7CCA-EC48-A2DE785D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DCC034-6E02-0F07-6A35-2612C6747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74256E-6994-8F49-189A-29AD77379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31D620-16D4-C487-6561-29E38D40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F17A-FE6B-48EA-B6FB-0640D697DD0D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60A6E-8EAB-74CE-0C5C-FD2ADAFB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2E5C95-0AD6-6D48-4826-12341042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3C0F-34B1-41D7-94DB-A256DEA99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13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D4FD2-6EC4-EC71-1454-779EF69E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E453CE-2A79-D6E3-7938-C861133C6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73984-48CA-C14B-1024-A18595A7B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B2847F-287E-5292-487A-62F636B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F17A-FE6B-48EA-B6FB-0640D697DD0D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C62F3B-E4D7-909E-1BB8-9D938955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19CA8A-B57B-A5C4-D464-FA3969C8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3C0F-34B1-41D7-94DB-A256DEA99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80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B665B1-2BEB-F8D5-9533-0A804C37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98240E-302E-F287-62F1-AB1CEC043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AAE48-DF86-48FD-6FD5-D91DF7F0E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6EF17A-FE6B-48EA-B6FB-0640D697DD0D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485AF-4703-903F-C02F-CFDCCC0A5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1CE2F-BA4B-B4E5-E77C-BB7D0A6F1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603C0F-34B1-41D7-94DB-A256DEA99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6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41FD0-0672-D28E-83D1-E4787027C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사람들이 코딩을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3F3335-C16E-7F80-0076-AF3E66000E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재밌게 배웠으면 좋겠다</a:t>
            </a:r>
          </a:p>
        </p:txBody>
      </p:sp>
    </p:spTree>
    <p:extLst>
      <p:ext uri="{BB962C8B-B14F-4D97-AF65-F5344CB8AC3E}">
        <p14:creationId xmlns:p14="http://schemas.microsoft.com/office/powerpoint/2010/main" val="237047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사람들이 코딩을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아무것도</dc:title>
  <dc:creator>coding start</dc:creator>
  <cp:lastModifiedBy>coding start</cp:lastModifiedBy>
  <cp:revision>2</cp:revision>
  <dcterms:created xsi:type="dcterms:W3CDTF">2024-01-04T16:57:25Z</dcterms:created>
  <dcterms:modified xsi:type="dcterms:W3CDTF">2024-01-04T17:03:28Z</dcterms:modified>
</cp:coreProperties>
</file>