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2A51E-FA12-47FE-8258-925841F8E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100B9-DCCE-44BF-88B2-1D21DBB83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1A718-F7E9-4EE0-8756-A5EA8C9D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91D65-95AC-4C39-9059-599F5C70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3FE1D-1BE1-485D-A307-08B16AC2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16708-85CC-4563-A39F-ECB4C94D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24D02A-A455-49AF-9210-D74C7512E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2437-243A-4C04-8A47-A6DABBBF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2CD6B-A2D1-4A85-9BAF-B19E9425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5AA91-520A-4012-9DED-43D43DAD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94AF0B-BB0E-4497-8F72-44CBF8E36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B1608C-C633-4539-B5EB-07ED8D5A4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DE28D-79E0-45AC-B174-484C10C5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AA06E-1345-4630-84E2-A98C18D8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F2108-D731-4E96-B6E9-742197BB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74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D26DF-F511-4E82-8C21-8F9D2E88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CB75A-B856-45FE-91EE-F16306AA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62E7D-DF6C-4FA1-87DD-33C3E13B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061B5-B85F-41AB-922B-6C515864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85CFA-1B06-4984-9903-7C4FA2E7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4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F0462-A54A-4995-ABC5-1FA777DC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923665-83DF-4FF0-AC89-73A604D11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3CA34-51E4-4251-9D2B-618F3538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6A87C-5BC8-432F-8FC7-D7E91E08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5C759-5084-4115-9293-B761F7C3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30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AAE96-A860-4F49-A7DF-4962AC6B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66C9D-E4FF-4914-848E-2BE6F4C56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76823-1299-41D2-BFC5-D5B7A59C3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5AE51-5769-4BBC-8E15-B154FE3A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CEDF6-670E-49AC-8419-35F005B5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44811-BFCF-4503-AAA2-6E93BBD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8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258B2-C9DC-4657-8E06-3F98282E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77F2D-0570-4F47-A7B4-3C6B6D73A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74235-7037-4169-BDED-6B1734EA0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619B5E-0DB2-4140-8726-BC6EDA3D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5B415E-E79F-4831-9292-C2B7C87C8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70B2A0-97E5-4679-A0F4-6066F1A9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95A61F-EB7D-4320-BB94-E2711E43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3478A6-145B-4C7F-9BEA-A917CFF8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9B63-129C-450C-A1A4-EBD095AE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3D813B-3F95-4F26-9334-880D5FCC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B27DB-7BF0-4147-9B84-11B6084A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E258F7-CCFE-4E25-A1F1-237D2F37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59933A-DD09-44CD-AECC-65191650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35681-7460-4534-A356-A6D3973D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DDF1F6-6790-43AA-A169-7CABD573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0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17E24-4A36-4DBC-932C-E5EDA7A7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F13C1-6DA4-4D7A-8FA5-853C5AC8A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CE2A2-AD42-4AD5-B97A-24BE2EDA6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E202C-892B-4C3E-85B4-58398F09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5ED1A-B992-4593-92F1-CEFB50D1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3F095-EF9A-4E2D-9D1E-5161F8E1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5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61773-88C9-4F8E-8FEE-F926BD71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D8716B-CD4F-45C2-B2B2-F5CF8B2AE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BB1ED-17AA-48FE-AAFD-722A1F92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57C1E-65CD-4314-A58E-59FAC301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CC27DC-5C39-4594-9B0E-3C73522C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C9C9B-1856-44FC-AF2F-7B5F620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6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383A17-D135-4148-AEA1-CC0F0709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0AA8A-B553-4D0B-8977-DABBAC9E4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2F4F9-A91E-4141-8B30-10C6CAA11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09F1A-1970-4395-A863-5A12228D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4D9AE-2CEB-42F7-B3BF-14C01A572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5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143006-642E-40E7-901A-6F27184CF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96" b="99256" l="3807" r="93119">
                        <a14:foregroundMark x1="32650" y1="16129" x2="32650" y2="16129"/>
                        <a14:foregroundMark x1="36603" y1="13151" x2="31625" y2="16873"/>
                        <a14:foregroundMark x1="3953" y1="8685" x2="3953" y2="48883"/>
                        <a14:foregroundMark x1="6003" y1="16129" x2="19473" y2="14144"/>
                        <a14:foregroundMark x1="23865" y1="12407" x2="51391" y2="10422"/>
                        <a14:foregroundMark x1="51391" y1="10422" x2="55344" y2="10918"/>
                        <a14:foregroundMark x1="38507" y1="10422" x2="62225" y2="11414"/>
                        <a14:foregroundMark x1="42313" y1="9429" x2="55344" y2="10422"/>
                        <a14:foregroundMark x1="42020" y1="8685" x2="57394" y2="8437"/>
                        <a14:foregroundMark x1="57394" y1="8437" x2="59444" y2="8933"/>
                        <a14:foregroundMark x1="64714" y1="9429" x2="92607" y2="9917"/>
                        <a14:foregroundMark x1="9199" y1="73917" x2="10102" y2="74938"/>
                        <a14:foregroundMark x1="4245" y1="68320" x2="5733" y2="70002"/>
                        <a14:foregroundMark x1="42020" y1="6948" x2="56076" y2="9429"/>
                        <a14:foregroundMark x1="56076" y1="9429" x2="45534" y2="7196"/>
                        <a14:foregroundMark x1="45534" y1="7196" x2="56515" y2="8437"/>
                        <a14:foregroundMark x1="38360" y1="75931" x2="45827" y2="75682"/>
                        <a14:foregroundMark x1="45827" y1="75682" x2="56076" y2="76179"/>
                        <a14:foregroundMark x1="56076" y1="76179" x2="60469" y2="75931"/>
                        <a14:foregroundMark x1="56300" y1="77818" x2="56514" y2="81665"/>
                        <a14:foregroundMark x1="56223" y1="76427" x2="56296" y2="77737"/>
                        <a14:foregroundMark x1="50952" y1="76427" x2="51098" y2="94293"/>
                        <a14:foregroundMark x1="45681" y1="76675" x2="46559" y2="92308"/>
                        <a14:foregroundMark x1="46559" y1="92308" x2="46413" y2="93548"/>
                        <a14:foregroundMark x1="40703" y1="76923" x2="40849" y2="92308"/>
                        <a14:backgroundMark x1="43485" y1="83871" x2="43485" y2="83871"/>
                        <a14:backgroundMark x1="43777" y1="87312" x2="43777" y2="98759"/>
                        <a14:backgroundMark x1="43902" y1="89530" x2="43777" y2="90819"/>
                        <a14:backgroundMark x1="48809" y1="94346" x2="49048" y2="97022"/>
                        <a14:backgroundMark x1="48539" y1="91989" x2="48503" y2="92958"/>
                        <a14:backgroundMark x1="52809" y1="94252" x2="52855" y2="95037"/>
                        <a14:backgroundMark x1="57525" y1="94430" x2="57247" y2="96526"/>
                        <a14:backgroundMark x1="58196" y1="89380" x2="58079" y2="90261"/>
                        <a14:backgroundMark x1="56079" y1="93550" x2="53880" y2="99256"/>
                        <a14:backgroundMark x1="57652" y1="89467" x2="57485" y2="89900"/>
                        <a14:backgroundMark x1="7028" y1="73201" x2="7028" y2="73201"/>
                        <a14:backgroundMark x1="7906" y1="71216" x2="6442" y2="70223"/>
                        <a14:backgroundMark x1="6003" y1="70720" x2="9663" y2="72953"/>
                        <a14:backgroundMark x1="6881" y1="70471" x2="6442" y2="70720"/>
                        <a14:backgroundMark x1="3075" y1="66749" x2="3807" y2="68734"/>
                        <a14:backgroundMark x1="6149" y1="70720" x2="6003" y2="70720"/>
                        <a14:backgroundMark x1="90922" y1="12159" x2="91215" y2="12655"/>
                        <a14:backgroundMark x1="43245" y1="82382" x2="43500" y2="82382"/>
                        <a14:backgroundMark x1="53477" y1="80677" x2="53943" y2="80409"/>
                        <a14:backgroundMark x1="58712" y1="88586" x2="56955" y2="80893"/>
                        <a14:backgroundMark x1="56955" y1="81638" x2="57247" y2="95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4" y="915045"/>
            <a:ext cx="2220588" cy="13102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463440-B289-4F68-B214-3CCC11FA1C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250" b="90625" l="19000" r="81625">
                        <a14:foregroundMark x1="81625" y1="21500" x2="81625" y2="21500"/>
                        <a14:foregroundMark x1="76500" y1="15250" x2="76500" y2="15250"/>
                        <a14:foregroundMark x1="19000" y1="83875" x2="19000" y2="8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89" t="6942" r="12859"/>
          <a:stretch/>
        </p:blipFill>
        <p:spPr>
          <a:xfrm>
            <a:off x="2706224" y="703656"/>
            <a:ext cx="2101461" cy="26660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C7413F-AEE8-4AA1-AB4F-A80ECB84D7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26" b="82544" l="23077" r="86600">
                        <a14:foregroundMark x1="41191" y1="12469" x2="41191" y2="12469"/>
                        <a14:foregroundMark x1="50372" y1="11222" x2="50372" y2="11222"/>
                        <a14:foregroundMark x1="41191" y1="9975" x2="41191" y2="9975"/>
                        <a14:foregroundMark x1="42680" y1="53117" x2="42680" y2="53117"/>
                        <a14:foregroundMark x1="44417" y1="45636" x2="44417" y2="45636"/>
                        <a14:foregroundMark x1="85856" y1="67830" x2="85856" y2="67830"/>
                        <a14:foregroundMark x1="86600" y1="63591" x2="86600" y2="63591"/>
                        <a14:foregroundMark x1="48635" y1="9726" x2="48635" y2="9726"/>
                        <a14:foregroundMark x1="45161" y1="12469" x2="45161" y2="12469"/>
                        <a14:foregroundMark x1="45409" y1="18454" x2="45409" y2="18454"/>
                        <a14:foregroundMark x1="45161" y1="9726" x2="46154" y2="24439"/>
                        <a14:foregroundMark x1="46154" y1="24439" x2="42928" y2="11222"/>
                        <a14:foregroundMark x1="42928" y1="11222" x2="50124" y2="26185"/>
                        <a14:foregroundMark x1="50124" y1="26185" x2="50124" y2="25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84" t="7154" r="6568" b="8525"/>
          <a:stretch/>
        </p:blipFill>
        <p:spPr>
          <a:xfrm>
            <a:off x="2761467" y="565467"/>
            <a:ext cx="923828" cy="1004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76F4C2D-9238-46A9-B5A1-D974C2B52F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 b="18547"/>
          <a:stretch/>
        </p:blipFill>
        <p:spPr>
          <a:xfrm>
            <a:off x="1494800" y="4632711"/>
            <a:ext cx="2422847" cy="16484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39EAC9A-62AB-4E57-9BDB-842BF725E2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33" y="565467"/>
            <a:ext cx="1903025" cy="13026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48C492A-DAAE-4544-B2D3-23B1D4A338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02" y="557149"/>
            <a:ext cx="1969998" cy="12639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5992AA-74C2-48CE-8EBE-DC7442652F9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8542" b="90417" l="6667" r="93958">
                        <a14:foregroundMark x1="14583" y1="29167" x2="17917" y2="31458"/>
                        <a14:foregroundMark x1="20625" y1="23542" x2="25208" y2="20625"/>
                        <a14:foregroundMark x1="17083" y1="24167" x2="24375" y2="18542"/>
                        <a14:foregroundMark x1="31042" y1="18750" x2="31458" y2="18542"/>
                        <a14:foregroundMark x1="12500" y1="30000" x2="6667" y2="33958"/>
                        <a14:foregroundMark x1="6667" y1="33958" x2="9375" y2="38125"/>
                        <a14:foregroundMark x1="36250" y1="43542" x2="38125" y2="45000"/>
                        <a14:foregroundMark x1="65833" y1="82292" x2="65175" y2="87559"/>
                        <a14:foregroundMark x1="62219" y1="87046" x2="58333" y2="84375"/>
                        <a14:foregroundMark x1="38333" y1="67292" x2="38414" y2="67614"/>
                        <a14:foregroundMark x1="14375" y1="44583" x2="15060" y2="46379"/>
                        <a14:foregroundMark x1="15417" y1="45000" x2="15886" y2="47970"/>
                        <a14:foregroundMark x1="15208" y1="45417" x2="15208" y2="46245"/>
                        <a14:foregroundMark x1="60745" y1="88129" x2="60903" y2="88281"/>
                        <a14:foregroundMark x1="65831" y1="88040" x2="93958" y2="63333"/>
                        <a14:foregroundMark x1="60208" y1="88125" x2="67660" y2="87794"/>
                        <a14:foregroundMark x1="69583" y1="87708" x2="92917" y2="65208"/>
                        <a14:foregroundMark x1="60208" y1="87708" x2="67120" y2="88268"/>
                        <a14:foregroundMark x1="58750" y1="87083" x2="61042" y2="89167"/>
                        <a14:foregroundMark x1="56250" y1="84792" x2="60417" y2="87500"/>
                        <a14:foregroundMark x1="59792" y1="87708" x2="65651" y2="90052"/>
                        <a14:backgroundMark x1="53542" y1="87083" x2="53542" y2="87083"/>
                        <a14:backgroundMark x1="53125" y1="86250" x2="53125" y2="86250"/>
                        <a14:backgroundMark x1="49167" y1="82708" x2="50208" y2="84583"/>
                        <a14:backgroundMark x1="43542" y1="76875" x2="44375" y2="80208"/>
                        <a14:backgroundMark x1="41250" y1="73542" x2="41250" y2="76875"/>
                        <a14:backgroundMark x1="38125" y1="71458" x2="37917" y2="74167"/>
                        <a14:backgroundMark x1="12708" y1="48958" x2="54252" y2="86779"/>
                        <a14:backgroundMark x1="13125" y1="48125" x2="17083" y2="51250"/>
                        <a14:backgroundMark x1="15417" y1="48958" x2="16250" y2="49375"/>
                        <a14:backgroundMark x1="16250" y1="48542" x2="15625" y2="48542"/>
                        <a14:backgroundMark x1="64583" y1="92500" x2="86875" y2="7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743" b="6629"/>
          <a:stretch/>
        </p:blipFill>
        <p:spPr>
          <a:xfrm>
            <a:off x="903372" y="2894251"/>
            <a:ext cx="1310211" cy="106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4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</cp:revision>
  <dcterms:created xsi:type="dcterms:W3CDTF">2022-07-10T04:39:18Z</dcterms:created>
  <dcterms:modified xsi:type="dcterms:W3CDTF">2022-07-10T04:39:40Z</dcterms:modified>
</cp:coreProperties>
</file>