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6" r:id="rId9"/>
    <p:sldId id="265" r:id="rId10"/>
    <p:sldId id="267" r:id="rId11"/>
    <p:sldId id="268" r:id="rId12"/>
    <p:sldId id="269" r:id="rId13"/>
    <p:sldId id="26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강 옥구" initials="강옥" lastIdx="1" clrIdx="0">
    <p:extLst>
      <p:ext uri="{19B8F6BF-5375-455C-9EA6-DF929625EA0E}">
        <p15:presenceInfo xmlns:p15="http://schemas.microsoft.com/office/powerpoint/2012/main" userId="5ace0450854bf6c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B983E9-3E09-48C6-BF86-1BC8BA4BC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A06496-A84A-4B97-86D5-B8DE45A9EF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3CC0B3-9584-4A9F-8503-A90160A0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28AF1-4AF2-4FA2-944E-8D974C6B30B5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71BBA5-CE96-4DB9-BEB6-C3C9098D0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64108E-CACE-48CD-AB0B-DFA7A5442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885F-1E35-45F4-A527-3F32E3F9BD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124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DC1DF4-A00F-45A7-8581-35B24E8D2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EF8130-9B0D-4F09-9783-044B1DED9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CF91D9-B9A4-4352-A3C9-21993110E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28AF1-4AF2-4FA2-944E-8D974C6B30B5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548804-5EB5-4BD5-A01C-F5D97C7DF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04A05A-C139-400F-A979-2160E0C18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885F-1E35-45F4-A527-3F32E3F9BD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148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837DE3E-E7BE-4A7E-A499-9D1D3E15FB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0B2260-695F-4EBB-8D10-6346050EE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FB1E39-65D0-4BBE-A88D-7F6F3BE79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28AF1-4AF2-4FA2-944E-8D974C6B30B5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CEF94C-C8F3-4F9F-AEC3-FA47C686E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894F6D-F7E0-4732-AD17-6849DD339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885F-1E35-45F4-A527-3F32E3F9BD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89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61286-FC2C-48BF-94A0-F0D09471F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52FD04-0EDC-4DBC-8738-A5AE69F22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849FD3-EA02-4FDC-96F1-38706849D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28AF1-4AF2-4FA2-944E-8D974C6B30B5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390D55-79B3-4D07-B65A-E1E9773ED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71C168-2AD7-401B-A5C0-3F4868A6D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885F-1E35-45F4-A527-3F32E3F9BD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416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56F58D-B055-4845-9EA0-5E5A4C653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3391A2-C948-4EF5-A1D4-E750C25F0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C6122E-9E03-4475-B919-068E33659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28AF1-4AF2-4FA2-944E-8D974C6B30B5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6D51D5-3D2E-4EB2-A114-33AEC7207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EEA8B1-0534-4688-8BF2-1B7FA44D5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885F-1E35-45F4-A527-3F32E3F9BD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121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B28C6-3134-4BBA-BECC-FC41C0EB2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AA149C-6421-4992-BE03-DEA7EB5499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D36DA3-00D9-44BA-B21D-7065697D0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218001-3F5A-4F38-ADCF-3038D1BA3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28AF1-4AF2-4FA2-944E-8D974C6B30B5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37D63E-2DC7-41AC-A067-3EDE1F045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2E5966-6F93-4260-BE81-5875B1CB8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885F-1E35-45F4-A527-3F32E3F9BD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171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419C1-A508-4C9A-902B-10F9B2B9D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2639C3-2095-4BD9-83DC-7D7ADB9B4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AC4B49-9F70-4C63-94B3-E4BDA1E2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ECEFD91-4D17-40B4-B883-E76655D8B9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C3B95B6-C472-4B3E-AACF-73D5D48E9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50119FF-7ABA-49E4-9956-B96E87D56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28AF1-4AF2-4FA2-944E-8D974C6B30B5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3DE372-B678-42E1-B374-957A407C3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3B5E10-4BA3-4313-A6AD-E3ABA71AB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885F-1E35-45F4-A527-3F32E3F9BD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71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E215A3-C5AA-48C2-9692-F5FAA886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C60CB2-C0A1-41D4-963F-5B781462E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28AF1-4AF2-4FA2-944E-8D974C6B30B5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9F58EB-458A-4777-AEDF-C983B91FC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806579-6C4F-43D5-88CB-B41E3757D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885F-1E35-45F4-A527-3F32E3F9BD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401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98BC7B4-6F20-4A74-9830-D152B32AD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28AF1-4AF2-4FA2-944E-8D974C6B30B5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137BBF-61EE-4359-84FD-145B9FA4B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AF354A-B580-492B-9130-602F0EF22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885F-1E35-45F4-A527-3F32E3F9BD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484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AF35F7-7BA8-4BF6-AF09-CA6E6CF2F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5CB20-F5E5-4A94-BFA2-9502B3398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E1E78E-03EF-48A8-9ACE-7FB566421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850B98-9385-4CDE-89CE-CD77A7C02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28AF1-4AF2-4FA2-944E-8D974C6B30B5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3B2DB5-08F6-4CA2-984F-3E71A8B9E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A81875-7C51-4C03-9EE6-C85B0FEB8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885F-1E35-45F4-A527-3F32E3F9BD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002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B93CF4-3E15-4B0A-853F-A6C9DEBE1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AE31FE-5E40-43C8-8959-3FE9CDDF81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5A5D28-BEFA-4D51-A342-6896DD87F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F66FBF-E670-4407-9E3C-650868ED1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28AF1-4AF2-4FA2-944E-8D974C6B30B5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861DF0-CF2D-4002-B761-23AE61B2B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2D232B-ADF7-49B0-84AE-88F9327FD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885F-1E35-45F4-A527-3F32E3F9BD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08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C19586B-185F-49C7-8196-D27977E0B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569497-D159-43F8-9C98-87005F17A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D12DDD-82A7-45B6-82CD-B6CD629DFF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28AF1-4AF2-4FA2-944E-8D974C6B30B5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454414-240F-488E-90EE-F1D62A223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966A41-7CA4-4C59-BD57-21F6345134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5885F-1E35-45F4-A527-3F32E3F9BD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268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49AC88-5034-4901-9187-73B811C22967}"/>
              </a:ext>
            </a:extLst>
          </p:cNvPr>
          <p:cNvSpPr txBox="1"/>
          <p:nvPr/>
        </p:nvSpPr>
        <p:spPr>
          <a:xfrm>
            <a:off x="564020" y="598206"/>
            <a:ext cx="10622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문제</a:t>
            </a:r>
            <a:r>
              <a:rPr lang="en-US" altLang="ko-KR" sz="1600" dirty="0"/>
              <a:t>(https://programmers.co.kr/learn/courses/30/lessons/92334)</a:t>
            </a:r>
            <a:endParaRPr lang="ko-KR" altLang="en-US" sz="3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13AA95D-2994-4755-98A4-047ED1A56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1" y="1389817"/>
            <a:ext cx="8634100" cy="5045298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F5B035A-4C83-41C4-9035-29BB2CA09FB1}"/>
              </a:ext>
            </a:extLst>
          </p:cNvPr>
          <p:cNvCxnSpPr/>
          <p:nvPr/>
        </p:nvCxnSpPr>
        <p:spPr>
          <a:xfrm>
            <a:off x="2649196" y="2615013"/>
            <a:ext cx="202535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366E59A-08F4-4BBD-8CE6-C0AC383B7CCD}"/>
              </a:ext>
            </a:extLst>
          </p:cNvPr>
          <p:cNvCxnSpPr>
            <a:cxnSpLocks/>
          </p:cNvCxnSpPr>
          <p:nvPr/>
        </p:nvCxnSpPr>
        <p:spPr>
          <a:xfrm>
            <a:off x="5137447" y="4245834"/>
            <a:ext cx="275886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2B46A26-43C3-4997-89C3-264919569C32}"/>
              </a:ext>
            </a:extLst>
          </p:cNvPr>
          <p:cNvSpPr/>
          <p:nvPr/>
        </p:nvSpPr>
        <p:spPr>
          <a:xfrm>
            <a:off x="5042018" y="2333002"/>
            <a:ext cx="811851" cy="3332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DE21C34-4993-47D2-903B-5FA42B04A8C6}"/>
              </a:ext>
            </a:extLst>
          </p:cNvPr>
          <p:cNvCxnSpPr>
            <a:cxnSpLocks/>
          </p:cNvCxnSpPr>
          <p:nvPr/>
        </p:nvCxnSpPr>
        <p:spPr>
          <a:xfrm>
            <a:off x="1854437" y="4628970"/>
            <a:ext cx="761430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120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AAEE48F0-EC28-4DAE-AABA-E5D694D2E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51" y="1330038"/>
            <a:ext cx="7961360" cy="446038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49AC88-5034-4901-9187-73B811C22967}"/>
              </a:ext>
            </a:extLst>
          </p:cNvPr>
          <p:cNvSpPr txBox="1"/>
          <p:nvPr/>
        </p:nvSpPr>
        <p:spPr>
          <a:xfrm>
            <a:off x="564020" y="598206"/>
            <a:ext cx="10622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코딩</a:t>
            </a:r>
            <a:r>
              <a:rPr lang="en-US" altLang="ko-KR" sz="2000" dirty="0"/>
              <a:t>(https://wooono.tistory.com/465)</a:t>
            </a:r>
            <a:endParaRPr lang="ko-KR" altLang="en-US" sz="36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E789608E-AF02-4C46-AE37-649606441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220" y="66616"/>
            <a:ext cx="5215806" cy="1629474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11B216F6-64BA-418B-A472-CD7E715A5E51}"/>
              </a:ext>
            </a:extLst>
          </p:cNvPr>
          <p:cNvSpPr/>
          <p:nvPr/>
        </p:nvSpPr>
        <p:spPr>
          <a:xfrm>
            <a:off x="1249980" y="4162000"/>
            <a:ext cx="2896510" cy="15597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칠각형 20">
            <a:extLst>
              <a:ext uri="{FF2B5EF4-FFF2-40B4-BE49-F238E27FC236}">
                <a16:creationId xmlns:a16="http://schemas.microsoft.com/office/drawing/2014/main" id="{7119E26B-1FBB-40FD-8DFD-0827981AD300}"/>
              </a:ext>
            </a:extLst>
          </p:cNvPr>
          <p:cNvSpPr/>
          <p:nvPr/>
        </p:nvSpPr>
        <p:spPr>
          <a:xfrm>
            <a:off x="4019741" y="4055125"/>
            <a:ext cx="253497" cy="212046"/>
          </a:xfrm>
          <a:prstGeom prst="heptagon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0D06BA2-FDB8-4434-99E7-F7B7036C62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8272" y="3559507"/>
            <a:ext cx="4537851" cy="3144589"/>
          </a:xfrm>
          <a:prstGeom prst="rect">
            <a:avLst/>
          </a:prstGeom>
        </p:spPr>
      </p:pic>
      <p:sp>
        <p:nvSpPr>
          <p:cNvPr id="22" name="칠각형 21">
            <a:extLst>
              <a:ext uri="{FF2B5EF4-FFF2-40B4-BE49-F238E27FC236}">
                <a16:creationId xmlns:a16="http://schemas.microsoft.com/office/drawing/2014/main" id="{2552F4A8-CE09-4B71-AA1B-89035DD93231}"/>
              </a:ext>
            </a:extLst>
          </p:cNvPr>
          <p:cNvSpPr/>
          <p:nvPr/>
        </p:nvSpPr>
        <p:spPr>
          <a:xfrm>
            <a:off x="4797781" y="3673655"/>
            <a:ext cx="688621" cy="200407"/>
          </a:xfrm>
          <a:prstGeom prst="heptagon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2-1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1455DD5-6939-4383-822E-9AA8919D8A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6915" y="1798702"/>
            <a:ext cx="4049572" cy="3122600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24" name="칠각형 23">
            <a:extLst>
              <a:ext uri="{FF2B5EF4-FFF2-40B4-BE49-F238E27FC236}">
                <a16:creationId xmlns:a16="http://schemas.microsoft.com/office/drawing/2014/main" id="{D1F86696-BA8B-4183-B4F2-927A7A33A656}"/>
              </a:ext>
            </a:extLst>
          </p:cNvPr>
          <p:cNvSpPr/>
          <p:nvPr/>
        </p:nvSpPr>
        <p:spPr>
          <a:xfrm>
            <a:off x="8174759" y="1890261"/>
            <a:ext cx="688621" cy="200407"/>
          </a:xfrm>
          <a:prstGeom prst="heptagon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2-2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493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49AC88-5034-4901-9187-73B811C22967}"/>
              </a:ext>
            </a:extLst>
          </p:cNvPr>
          <p:cNvSpPr txBox="1"/>
          <p:nvPr/>
        </p:nvSpPr>
        <p:spPr>
          <a:xfrm>
            <a:off x="564020" y="598206"/>
            <a:ext cx="10622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코딩</a:t>
            </a:r>
            <a:r>
              <a:rPr lang="en-US" altLang="ko-KR" sz="2000" dirty="0"/>
              <a:t>(https://wooono.tistory.com/465)</a:t>
            </a:r>
            <a:endParaRPr lang="ko-KR" altLang="en-US" sz="36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E789608E-AF02-4C46-AE37-649606441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5381" y="36212"/>
            <a:ext cx="5215806" cy="162947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5D5C238-91A1-447A-9E0E-389E9839A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939" y="1727967"/>
            <a:ext cx="6650790" cy="461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271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49AC88-5034-4901-9187-73B811C22967}"/>
              </a:ext>
            </a:extLst>
          </p:cNvPr>
          <p:cNvSpPr txBox="1"/>
          <p:nvPr/>
        </p:nvSpPr>
        <p:spPr>
          <a:xfrm>
            <a:off x="564020" y="598206"/>
            <a:ext cx="10622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코딩</a:t>
            </a:r>
            <a:r>
              <a:rPr lang="en-US" altLang="ko-KR" sz="2000" dirty="0"/>
              <a:t>(https://wooono.tistory.com/465)</a:t>
            </a:r>
            <a:endParaRPr lang="ko-KR" altLang="en-US" sz="36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F6055D2-D4BC-4215-8982-9AB4F0CBB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04" y="2343113"/>
            <a:ext cx="5786999" cy="303464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8255A21-8BB1-41A1-BFEC-45363B988750}"/>
              </a:ext>
            </a:extLst>
          </p:cNvPr>
          <p:cNvCxnSpPr>
            <a:cxnSpLocks/>
          </p:cNvCxnSpPr>
          <p:nvPr/>
        </p:nvCxnSpPr>
        <p:spPr>
          <a:xfrm>
            <a:off x="1883765" y="2763526"/>
            <a:ext cx="133026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491795B-4B45-4F4F-90F5-02A7EB725145}"/>
              </a:ext>
            </a:extLst>
          </p:cNvPr>
          <p:cNvCxnSpPr>
            <a:cxnSpLocks/>
          </p:cNvCxnSpPr>
          <p:nvPr/>
        </p:nvCxnSpPr>
        <p:spPr>
          <a:xfrm>
            <a:off x="1769387" y="2961193"/>
            <a:ext cx="135405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766B5757-578A-4337-B65B-C49CDBC96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648" y="2093264"/>
            <a:ext cx="6144193" cy="416653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531EEF9-7AEF-499E-BA5B-929BC3F87E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5137" y="181515"/>
            <a:ext cx="2781688" cy="1714739"/>
          </a:xfrm>
          <a:prstGeom prst="rect">
            <a:avLst/>
          </a:prstGeom>
        </p:spPr>
      </p:pic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2905E645-1784-49C2-86C1-54F91709C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757506"/>
              </p:ext>
            </p:extLst>
          </p:nvPr>
        </p:nvGraphicFramePr>
        <p:xfrm>
          <a:off x="8467356" y="819218"/>
          <a:ext cx="3619016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754">
                  <a:extLst>
                    <a:ext uri="{9D8B030D-6E8A-4147-A177-3AD203B41FA5}">
                      <a16:colId xmlns:a16="http://schemas.microsoft.com/office/drawing/2014/main" val="3549866737"/>
                    </a:ext>
                  </a:extLst>
                </a:gridCol>
                <a:gridCol w="904754">
                  <a:extLst>
                    <a:ext uri="{9D8B030D-6E8A-4147-A177-3AD203B41FA5}">
                      <a16:colId xmlns:a16="http://schemas.microsoft.com/office/drawing/2014/main" val="1637197695"/>
                    </a:ext>
                  </a:extLst>
                </a:gridCol>
                <a:gridCol w="904754">
                  <a:extLst>
                    <a:ext uri="{9D8B030D-6E8A-4147-A177-3AD203B41FA5}">
                      <a16:colId xmlns:a16="http://schemas.microsoft.com/office/drawing/2014/main" val="103845066"/>
                    </a:ext>
                  </a:extLst>
                </a:gridCol>
                <a:gridCol w="904754">
                  <a:extLst>
                    <a:ext uri="{9D8B030D-6E8A-4147-A177-3AD203B41FA5}">
                      <a16:colId xmlns:a16="http://schemas.microsoft.com/office/drawing/2014/main" val="1521145056"/>
                    </a:ext>
                  </a:extLst>
                </a:gridCol>
              </a:tblGrid>
              <a:tr h="2874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Muzi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Frodo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Apeach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neo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334728"/>
                  </a:ext>
                </a:extLst>
              </a:tr>
              <a:tr h="2874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+1+1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+1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+1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886736"/>
                  </a:ext>
                </a:extLst>
              </a:tr>
              <a:tr h="2874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139655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5028AA6F-C90F-41FD-AC2B-57303587CD54}"/>
              </a:ext>
            </a:extLst>
          </p:cNvPr>
          <p:cNvSpPr txBox="1"/>
          <p:nvPr/>
        </p:nvSpPr>
        <p:spPr>
          <a:xfrm>
            <a:off x="9687209" y="293930"/>
            <a:ext cx="183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answer[4]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0569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49AC88-5034-4901-9187-73B811C22967}"/>
              </a:ext>
            </a:extLst>
          </p:cNvPr>
          <p:cNvSpPr txBox="1"/>
          <p:nvPr/>
        </p:nvSpPr>
        <p:spPr>
          <a:xfrm>
            <a:off x="564020" y="598206"/>
            <a:ext cx="10622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코딩</a:t>
            </a:r>
            <a:r>
              <a:rPr lang="en-US" altLang="ko-KR" sz="2000" dirty="0"/>
              <a:t>(https://wooono.tistory.com/465)</a:t>
            </a:r>
            <a:endParaRPr lang="ko-KR" altLang="en-US" sz="36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B21C86F-CF33-43D7-84EB-47EE65716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80" y="1593452"/>
            <a:ext cx="6628205" cy="445605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50E437E-B8E8-4927-95AB-D23163752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7625" y="2666276"/>
            <a:ext cx="4733395" cy="273467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51564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49AC88-5034-4901-9187-73B811C22967}"/>
              </a:ext>
            </a:extLst>
          </p:cNvPr>
          <p:cNvSpPr txBox="1"/>
          <p:nvPr/>
        </p:nvSpPr>
        <p:spPr>
          <a:xfrm>
            <a:off x="564020" y="598206"/>
            <a:ext cx="10622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문제</a:t>
            </a:r>
            <a:r>
              <a:rPr lang="en-US" altLang="ko-KR" sz="1600" dirty="0"/>
              <a:t>(https://programmers.co.kr/learn/courses/30/lessons/92334)</a:t>
            </a:r>
            <a:endParaRPr lang="ko-KR" altLang="en-US" sz="3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6C9110A-725E-4C92-87DE-41F85C156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48" y="1497104"/>
            <a:ext cx="11346963" cy="3544914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7DA1413-56F2-4956-8AC9-B52D0EE9A6FD}"/>
              </a:ext>
            </a:extLst>
          </p:cNvPr>
          <p:cNvCxnSpPr>
            <a:cxnSpLocks/>
          </p:cNvCxnSpPr>
          <p:nvPr/>
        </p:nvCxnSpPr>
        <p:spPr>
          <a:xfrm>
            <a:off x="5016381" y="3273040"/>
            <a:ext cx="83748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9A0908C-6736-4040-8E16-584C8B2F4D68}"/>
              </a:ext>
            </a:extLst>
          </p:cNvPr>
          <p:cNvCxnSpPr>
            <a:cxnSpLocks/>
          </p:cNvCxnSpPr>
          <p:nvPr/>
        </p:nvCxnSpPr>
        <p:spPr>
          <a:xfrm>
            <a:off x="7083039" y="3273040"/>
            <a:ext cx="83748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9C12F92-0FFB-4EF5-9725-95FFBD5FE05B}"/>
              </a:ext>
            </a:extLst>
          </p:cNvPr>
          <p:cNvSpPr txBox="1"/>
          <p:nvPr/>
        </p:nvSpPr>
        <p:spPr>
          <a:xfrm>
            <a:off x="4426721" y="2663537"/>
            <a:ext cx="658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+1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FC5D7D-51B5-4DD4-9816-15A9E2748B5B}"/>
              </a:ext>
            </a:extLst>
          </p:cNvPr>
          <p:cNvSpPr txBox="1"/>
          <p:nvPr/>
        </p:nvSpPr>
        <p:spPr>
          <a:xfrm>
            <a:off x="6355224" y="2663537"/>
            <a:ext cx="658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+1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851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49AC88-5034-4901-9187-73B811C22967}"/>
              </a:ext>
            </a:extLst>
          </p:cNvPr>
          <p:cNvSpPr txBox="1"/>
          <p:nvPr/>
        </p:nvSpPr>
        <p:spPr>
          <a:xfrm>
            <a:off x="564020" y="598206"/>
            <a:ext cx="10622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문제</a:t>
            </a:r>
            <a:r>
              <a:rPr lang="en-US" altLang="ko-KR" sz="1600" dirty="0"/>
              <a:t>(https://programmers.co.kr/learn/courses/30/lessons/92334)</a:t>
            </a:r>
            <a:endParaRPr lang="ko-KR" altLang="en-US" sz="3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6C9110A-725E-4C92-87DE-41F85C156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48" y="1497104"/>
            <a:ext cx="11346963" cy="3544914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7DA1413-56F2-4956-8AC9-B52D0EE9A6FD}"/>
              </a:ext>
            </a:extLst>
          </p:cNvPr>
          <p:cNvCxnSpPr>
            <a:cxnSpLocks/>
          </p:cNvCxnSpPr>
          <p:nvPr/>
        </p:nvCxnSpPr>
        <p:spPr>
          <a:xfrm>
            <a:off x="4016523" y="3666147"/>
            <a:ext cx="52129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9A0908C-6736-4040-8E16-584C8B2F4D68}"/>
              </a:ext>
            </a:extLst>
          </p:cNvPr>
          <p:cNvCxnSpPr>
            <a:cxnSpLocks/>
          </p:cNvCxnSpPr>
          <p:nvPr/>
        </p:nvCxnSpPr>
        <p:spPr>
          <a:xfrm>
            <a:off x="5556191" y="3666148"/>
            <a:ext cx="53980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14EF552-0C85-4E14-AB6E-5C3A3F135D44}"/>
              </a:ext>
            </a:extLst>
          </p:cNvPr>
          <p:cNvSpPr txBox="1"/>
          <p:nvPr/>
        </p:nvSpPr>
        <p:spPr>
          <a:xfrm>
            <a:off x="8343541" y="2634050"/>
            <a:ext cx="658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+1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887ED7-DF69-4D00-ABC1-AB915CBE80DA}"/>
              </a:ext>
            </a:extLst>
          </p:cNvPr>
          <p:cNvSpPr txBox="1"/>
          <p:nvPr/>
        </p:nvSpPr>
        <p:spPr>
          <a:xfrm>
            <a:off x="4898165" y="3170533"/>
            <a:ext cx="658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+1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149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49AC88-5034-4901-9187-73B811C22967}"/>
              </a:ext>
            </a:extLst>
          </p:cNvPr>
          <p:cNvSpPr txBox="1"/>
          <p:nvPr/>
        </p:nvSpPr>
        <p:spPr>
          <a:xfrm>
            <a:off x="564020" y="598206"/>
            <a:ext cx="10622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문제</a:t>
            </a:r>
            <a:r>
              <a:rPr lang="en-US" altLang="ko-KR" sz="1600" dirty="0"/>
              <a:t>(https://programmers.co.kr/learn/courses/30/lessons/92334)</a:t>
            </a:r>
            <a:endParaRPr lang="ko-KR" altLang="en-US" sz="3600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1244278-3939-48D3-B19F-36A8776A04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334797"/>
              </p:ext>
            </p:extLst>
          </p:nvPr>
        </p:nvGraphicFramePr>
        <p:xfrm>
          <a:off x="1110478" y="3028552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6940389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14810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ID_LIST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RESULT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100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Muzi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+1+1 = 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611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Frodo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+1 = 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388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Apeach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+1 = 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92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neo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67095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C0C313AB-E35F-4537-BB37-CB1A64555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5126" y="3028552"/>
            <a:ext cx="1381318" cy="16290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164332-B13F-4104-9DA5-873E193CA667}"/>
              </a:ext>
            </a:extLst>
          </p:cNvPr>
          <p:cNvSpPr txBox="1"/>
          <p:nvPr/>
        </p:nvSpPr>
        <p:spPr>
          <a:xfrm>
            <a:off x="3315768" y="2127903"/>
            <a:ext cx="6905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ID_LIST </a:t>
            </a:r>
            <a:r>
              <a:rPr lang="ko-KR" altLang="en-US" sz="2400" b="1" dirty="0"/>
              <a:t>순에 맞춰서 점수 반환</a:t>
            </a:r>
          </a:p>
        </p:txBody>
      </p:sp>
    </p:spTree>
    <p:extLst>
      <p:ext uri="{BB962C8B-B14F-4D97-AF65-F5344CB8AC3E}">
        <p14:creationId xmlns:p14="http://schemas.microsoft.com/office/powerpoint/2010/main" val="3807019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49AC88-5034-4901-9187-73B811C22967}"/>
              </a:ext>
            </a:extLst>
          </p:cNvPr>
          <p:cNvSpPr txBox="1"/>
          <p:nvPr/>
        </p:nvSpPr>
        <p:spPr>
          <a:xfrm>
            <a:off x="564020" y="598206"/>
            <a:ext cx="10622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접근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425180-3535-46A8-902C-B805AE2C7C78}"/>
              </a:ext>
            </a:extLst>
          </p:cNvPr>
          <p:cNvSpPr txBox="1"/>
          <p:nvPr/>
        </p:nvSpPr>
        <p:spPr>
          <a:xfrm>
            <a:off x="8377728" y="1808763"/>
            <a:ext cx="33679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b="1" dirty="0"/>
              <a:t>2</a:t>
            </a:r>
            <a:r>
              <a:rPr lang="ko-KR" altLang="en-US" b="1" dirty="0"/>
              <a:t>차원 배열</a:t>
            </a:r>
            <a:r>
              <a:rPr lang="ko-KR" altLang="en-US" dirty="0"/>
              <a:t>로</a:t>
            </a:r>
            <a:r>
              <a:rPr lang="ko-KR" altLang="en-US" b="1" dirty="0"/>
              <a:t> </a:t>
            </a:r>
            <a:r>
              <a:rPr lang="ko-KR" altLang="en-US" dirty="0"/>
              <a:t>누가 누구를 신고하는 지 </a:t>
            </a:r>
            <a:r>
              <a:rPr lang="ko-KR" altLang="en-US" dirty="0" err="1"/>
              <a:t>저장해야겠구나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Report</a:t>
            </a:r>
            <a:r>
              <a:rPr lang="ko-KR" altLang="en-US" dirty="0"/>
              <a:t> 값이 띄어쓰기 되어있으니 </a:t>
            </a:r>
            <a:r>
              <a:rPr lang="ko-KR" altLang="en-US" b="1" dirty="0" err="1"/>
              <a:t>파싱</a:t>
            </a:r>
            <a:r>
              <a:rPr lang="ko-KR" altLang="en-US" dirty="0" err="1"/>
              <a:t>해야겠네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 err="1"/>
              <a:t>반환값은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차원 정수형 배열이니까 </a:t>
            </a:r>
            <a:r>
              <a:rPr lang="en-US" altLang="ko-KR" b="1" dirty="0"/>
              <a:t>2</a:t>
            </a:r>
            <a:r>
              <a:rPr lang="ko-KR" altLang="en-US" b="1" dirty="0"/>
              <a:t>차원 배열 만든 후에 </a:t>
            </a:r>
            <a:r>
              <a:rPr lang="ko-KR" altLang="en-US" b="1" dirty="0" err="1"/>
              <a:t>카운팅</a:t>
            </a:r>
            <a:r>
              <a:rPr lang="ko-KR" altLang="en-US" b="1" dirty="0"/>
              <a:t> </a:t>
            </a:r>
            <a:r>
              <a:rPr lang="ko-KR" altLang="en-US" b="1" dirty="0" err="1"/>
              <a:t>진행해야겠다</a:t>
            </a:r>
            <a:r>
              <a:rPr lang="en-US" altLang="ko-KR" b="1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3FB79F2-1FE5-4B10-9461-E57C40C67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11" y="2154087"/>
            <a:ext cx="7760598" cy="272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590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49AC88-5034-4901-9187-73B811C22967}"/>
              </a:ext>
            </a:extLst>
          </p:cNvPr>
          <p:cNvSpPr txBox="1"/>
          <p:nvPr/>
        </p:nvSpPr>
        <p:spPr>
          <a:xfrm>
            <a:off x="564020" y="598206"/>
            <a:ext cx="10622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코딩</a:t>
            </a:r>
            <a:r>
              <a:rPr lang="en-US" altLang="ko-KR" sz="2000" dirty="0"/>
              <a:t>(https://wooono.tistory.com/465)</a:t>
            </a:r>
            <a:endParaRPr lang="ko-KR" altLang="en-US" sz="3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F3639BD-8D53-4C60-90A2-7D7CBDCDA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59" y="1873242"/>
            <a:ext cx="6546105" cy="366748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01F6A82-CAB6-4848-85CB-31B57F35F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5826" y="2177717"/>
            <a:ext cx="5208657" cy="273136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78352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AAEE48F0-EC28-4DAE-AABA-E5D694D2E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63" y="1565424"/>
            <a:ext cx="7961360" cy="446038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49AC88-5034-4901-9187-73B811C22967}"/>
              </a:ext>
            </a:extLst>
          </p:cNvPr>
          <p:cNvSpPr txBox="1"/>
          <p:nvPr/>
        </p:nvSpPr>
        <p:spPr>
          <a:xfrm>
            <a:off x="564020" y="598206"/>
            <a:ext cx="10622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코딩</a:t>
            </a:r>
            <a:r>
              <a:rPr lang="en-US" altLang="ko-KR" sz="2000" dirty="0"/>
              <a:t>(https://wooono.tistory.com/465)</a:t>
            </a:r>
            <a:endParaRPr lang="ko-KR" altLang="en-US" sz="3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B25C4D1-2F26-4B7A-9BA2-CAE88481C51C}"/>
              </a:ext>
            </a:extLst>
          </p:cNvPr>
          <p:cNvSpPr/>
          <p:nvPr/>
        </p:nvSpPr>
        <p:spPr>
          <a:xfrm>
            <a:off x="6323888" y="435497"/>
            <a:ext cx="5070022" cy="2452643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E8919FD-2683-4B80-A659-43B62D35C54D}"/>
              </a:ext>
            </a:extLst>
          </p:cNvPr>
          <p:cNvSpPr/>
          <p:nvPr/>
        </p:nvSpPr>
        <p:spPr>
          <a:xfrm>
            <a:off x="1140737" y="2025353"/>
            <a:ext cx="1448639" cy="1889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C7B0C17-6F44-41A3-B0FF-5C431EDFD878}"/>
              </a:ext>
            </a:extLst>
          </p:cNvPr>
          <p:cNvCxnSpPr>
            <a:cxnSpLocks/>
          </p:cNvCxnSpPr>
          <p:nvPr/>
        </p:nvCxnSpPr>
        <p:spPr>
          <a:xfrm flipV="1">
            <a:off x="2580830" y="435497"/>
            <a:ext cx="3743058" cy="15727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F3F3269-42D6-4976-9A7C-9D93DEFD298C}"/>
              </a:ext>
            </a:extLst>
          </p:cNvPr>
          <p:cNvCxnSpPr>
            <a:cxnSpLocks/>
          </p:cNvCxnSpPr>
          <p:nvPr/>
        </p:nvCxnSpPr>
        <p:spPr>
          <a:xfrm>
            <a:off x="2589376" y="2223368"/>
            <a:ext cx="3734512" cy="6556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EE3AFAE-2FAC-4B7E-B6D9-40C430DE6CCE}"/>
              </a:ext>
            </a:extLst>
          </p:cNvPr>
          <p:cNvSpPr txBox="1"/>
          <p:nvPr/>
        </p:nvSpPr>
        <p:spPr>
          <a:xfrm>
            <a:off x="6460620" y="552039"/>
            <a:ext cx="49247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원형 </a:t>
            </a:r>
            <a:r>
              <a:rPr lang="en-US" altLang="ko-KR" dirty="0"/>
              <a:t>: map&lt;key type, value type&gt; </a:t>
            </a:r>
            <a:r>
              <a:rPr lang="ko-KR" altLang="en-US" dirty="0"/>
              <a:t>변수이름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Key</a:t>
            </a:r>
            <a:r>
              <a:rPr lang="ko-KR" altLang="en-US" b="1" dirty="0"/>
              <a:t>에 해당하는 </a:t>
            </a:r>
            <a:r>
              <a:rPr lang="en-US" altLang="ko-KR" b="1" dirty="0"/>
              <a:t>value </a:t>
            </a:r>
            <a:r>
              <a:rPr lang="ko-KR" altLang="en-US" b="1" dirty="0"/>
              <a:t>값을 반환 </a:t>
            </a:r>
            <a:r>
              <a:rPr lang="en-US" altLang="ko-KR" b="1" dirty="0"/>
              <a:t>== Index</a:t>
            </a:r>
          </a:p>
          <a:p>
            <a:r>
              <a:rPr lang="en-US" altLang="ko-KR" b="1" dirty="0"/>
              <a:t>Key</a:t>
            </a:r>
            <a:r>
              <a:rPr lang="ko-KR" altLang="en-US" b="1" dirty="0"/>
              <a:t>값 중복이 허용되지 않는다</a:t>
            </a:r>
            <a:r>
              <a:rPr lang="en-US" altLang="ko-KR" b="1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값 할당방법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map[key] = value;</a:t>
            </a:r>
          </a:p>
          <a:p>
            <a:pPr marL="342900" indent="-342900">
              <a:buAutoNum type="arabicPeriod"/>
            </a:pPr>
            <a:r>
              <a:rPr lang="en-US" altLang="ko-KR" dirty="0" err="1"/>
              <a:t>Map.insert</a:t>
            </a:r>
            <a:r>
              <a:rPr lang="en-US" altLang="ko-KR" dirty="0"/>
              <a:t>(</a:t>
            </a:r>
            <a:r>
              <a:rPr lang="en-US" altLang="ko-KR" dirty="0" err="1"/>
              <a:t>make_pair</a:t>
            </a:r>
            <a:r>
              <a:rPr lang="en-US" altLang="ko-KR" dirty="0"/>
              <a:t>(</a:t>
            </a:r>
            <a:r>
              <a:rPr lang="en-US" altLang="ko-KR" dirty="0" err="1"/>
              <a:t>key,value</a:t>
            </a:r>
            <a:r>
              <a:rPr lang="en-US" altLang="ko-KR" dirty="0"/>
              <a:t>));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BC56817-4377-40F0-8830-6BE2D3D80B88}"/>
              </a:ext>
            </a:extLst>
          </p:cNvPr>
          <p:cNvSpPr/>
          <p:nvPr/>
        </p:nvSpPr>
        <p:spPr>
          <a:xfrm>
            <a:off x="6747893" y="3740010"/>
            <a:ext cx="4768116" cy="1664909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566B904-FC7A-4829-9405-AB335867333F}"/>
              </a:ext>
            </a:extLst>
          </p:cNvPr>
          <p:cNvSpPr/>
          <p:nvPr/>
        </p:nvSpPr>
        <p:spPr>
          <a:xfrm>
            <a:off x="1140736" y="2235212"/>
            <a:ext cx="1448639" cy="18893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DF0131E-62AE-41C2-B443-2122580BF41F}"/>
              </a:ext>
            </a:extLst>
          </p:cNvPr>
          <p:cNvCxnSpPr>
            <a:cxnSpLocks/>
          </p:cNvCxnSpPr>
          <p:nvPr/>
        </p:nvCxnSpPr>
        <p:spPr>
          <a:xfrm>
            <a:off x="2580829" y="2445071"/>
            <a:ext cx="4167063" cy="131806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3358B90-AF09-4859-BA92-73CD7875A5C4}"/>
              </a:ext>
            </a:extLst>
          </p:cNvPr>
          <p:cNvCxnSpPr>
            <a:cxnSpLocks/>
          </p:cNvCxnSpPr>
          <p:nvPr/>
        </p:nvCxnSpPr>
        <p:spPr>
          <a:xfrm>
            <a:off x="1140736" y="2468192"/>
            <a:ext cx="5607156" cy="2936727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F73BAF1-DDFE-4593-B9A6-6FEED85E8F75}"/>
              </a:ext>
            </a:extLst>
          </p:cNvPr>
          <p:cNvSpPr txBox="1"/>
          <p:nvPr/>
        </p:nvSpPr>
        <p:spPr>
          <a:xfrm>
            <a:off x="6893171" y="3884547"/>
            <a:ext cx="4924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원형 </a:t>
            </a:r>
            <a:r>
              <a:rPr lang="en-US" altLang="ko-KR" dirty="0"/>
              <a:t>: set&lt;Data type&gt; </a:t>
            </a:r>
            <a:r>
              <a:rPr lang="ko-KR" altLang="en-US" dirty="0"/>
              <a:t>변수이름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Key</a:t>
            </a:r>
            <a:r>
              <a:rPr lang="ko-KR" altLang="en-US" b="1" dirty="0"/>
              <a:t>에 해당하는 </a:t>
            </a:r>
            <a:r>
              <a:rPr lang="en-US" altLang="ko-KR" b="1" dirty="0"/>
              <a:t>value </a:t>
            </a:r>
            <a:r>
              <a:rPr lang="ko-KR" altLang="en-US" b="1" dirty="0"/>
              <a:t>값을 반환 </a:t>
            </a:r>
            <a:r>
              <a:rPr lang="en-US" altLang="ko-KR" b="1" dirty="0"/>
              <a:t>== Index</a:t>
            </a:r>
          </a:p>
          <a:p>
            <a:r>
              <a:rPr lang="en-US" altLang="ko-KR" b="1" dirty="0"/>
              <a:t>Data </a:t>
            </a:r>
            <a:r>
              <a:rPr lang="ko-KR" altLang="en-US" b="1" dirty="0"/>
              <a:t>중복이 허용되지 않는다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4353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AAEE48F0-EC28-4DAE-AABA-E5D694D2E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63" y="1565424"/>
            <a:ext cx="7961360" cy="446038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49AC88-5034-4901-9187-73B811C22967}"/>
              </a:ext>
            </a:extLst>
          </p:cNvPr>
          <p:cNvSpPr txBox="1"/>
          <p:nvPr/>
        </p:nvSpPr>
        <p:spPr>
          <a:xfrm>
            <a:off x="564020" y="598206"/>
            <a:ext cx="10622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코딩</a:t>
            </a:r>
            <a:r>
              <a:rPr lang="en-US" altLang="ko-KR" sz="2000" dirty="0"/>
              <a:t>(https://wooono.tistory.com/465)</a:t>
            </a:r>
            <a:endParaRPr lang="ko-KR" altLang="en-US" sz="3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B25C4D1-2F26-4B7A-9BA2-CAE88481C51C}"/>
              </a:ext>
            </a:extLst>
          </p:cNvPr>
          <p:cNvSpPr/>
          <p:nvPr/>
        </p:nvSpPr>
        <p:spPr>
          <a:xfrm>
            <a:off x="6888814" y="775902"/>
            <a:ext cx="4924743" cy="4039871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E8919FD-2683-4B80-A659-43B62D35C54D}"/>
              </a:ext>
            </a:extLst>
          </p:cNvPr>
          <p:cNvSpPr/>
          <p:nvPr/>
        </p:nvSpPr>
        <p:spPr>
          <a:xfrm>
            <a:off x="1218167" y="2456746"/>
            <a:ext cx="1715156" cy="2140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C7B0C17-6F44-41A3-B0FF-5C431EDFD878}"/>
              </a:ext>
            </a:extLst>
          </p:cNvPr>
          <p:cNvCxnSpPr>
            <a:cxnSpLocks/>
          </p:cNvCxnSpPr>
          <p:nvPr/>
        </p:nvCxnSpPr>
        <p:spPr>
          <a:xfrm flipV="1">
            <a:off x="2933323" y="786981"/>
            <a:ext cx="3942903" cy="166068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F3F3269-42D6-4976-9A7C-9D93DEFD298C}"/>
              </a:ext>
            </a:extLst>
          </p:cNvPr>
          <p:cNvCxnSpPr>
            <a:cxnSpLocks/>
          </p:cNvCxnSpPr>
          <p:nvPr/>
        </p:nvCxnSpPr>
        <p:spPr>
          <a:xfrm>
            <a:off x="2933323" y="2665030"/>
            <a:ext cx="3942903" cy="21507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EE3AFAE-2FAC-4B7E-B6D9-40C430DE6CCE}"/>
              </a:ext>
            </a:extLst>
          </p:cNvPr>
          <p:cNvSpPr txBox="1"/>
          <p:nvPr/>
        </p:nvSpPr>
        <p:spPr>
          <a:xfrm>
            <a:off x="7012958" y="903523"/>
            <a:ext cx="49247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원형 </a:t>
            </a:r>
            <a:r>
              <a:rPr lang="en-US" altLang="ko-KR" dirty="0"/>
              <a:t>: </a:t>
            </a:r>
            <a:r>
              <a:rPr lang="en-US" altLang="ko-KR" dirty="0" err="1"/>
              <a:t>stringstream</a:t>
            </a:r>
            <a:r>
              <a:rPr lang="en-US" altLang="ko-KR" dirty="0"/>
              <a:t> </a:t>
            </a:r>
            <a:r>
              <a:rPr lang="ko-KR" altLang="en-US" dirty="0"/>
              <a:t>변수이름</a:t>
            </a:r>
            <a:r>
              <a:rPr lang="en-US" altLang="ko-KR" dirty="0"/>
              <a:t>(</a:t>
            </a:r>
            <a:r>
              <a:rPr lang="ko-KR" altLang="en-US" dirty="0"/>
              <a:t>문자열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주어진 문자열에서 필요한 자료형에 맞는 정보를 꺼낼 때 유용한 객체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공백과 </a:t>
            </a:r>
            <a:r>
              <a:rPr lang="en-US" altLang="ko-KR" dirty="0"/>
              <a:t>‘\n’ </a:t>
            </a:r>
            <a:r>
              <a:rPr lang="ko-KR" altLang="en-US" dirty="0"/>
              <a:t>을 제외하고 문자열을 </a:t>
            </a:r>
            <a:r>
              <a:rPr lang="ko-KR" altLang="en-US" dirty="0" err="1"/>
              <a:t>꺼내준다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꿀 예제</a:t>
            </a:r>
            <a:endParaRPr lang="en-US" altLang="ko-KR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4F4B38E-97C8-4641-BCB3-FFD99DFC4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2805" y="3211847"/>
            <a:ext cx="3824727" cy="126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401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AAEE48F0-EC28-4DAE-AABA-E5D694D2E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51" y="2081477"/>
            <a:ext cx="7961360" cy="446038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49AC88-5034-4901-9187-73B811C22967}"/>
              </a:ext>
            </a:extLst>
          </p:cNvPr>
          <p:cNvSpPr txBox="1"/>
          <p:nvPr/>
        </p:nvSpPr>
        <p:spPr>
          <a:xfrm>
            <a:off x="564020" y="598206"/>
            <a:ext cx="10622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코딩</a:t>
            </a:r>
            <a:r>
              <a:rPr lang="en-US" altLang="ko-KR" sz="2000" dirty="0"/>
              <a:t>(https://wooono.tistory.com/465)</a:t>
            </a:r>
            <a:endParaRPr lang="ko-KR" altLang="en-US" sz="36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6D6E494-A45B-4C46-A3A6-A2A464E3643D}"/>
              </a:ext>
            </a:extLst>
          </p:cNvPr>
          <p:cNvCxnSpPr>
            <a:cxnSpLocks/>
          </p:cNvCxnSpPr>
          <p:nvPr/>
        </p:nvCxnSpPr>
        <p:spPr>
          <a:xfrm>
            <a:off x="1286191" y="4311668"/>
            <a:ext cx="336729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7043668-87BA-4048-AE61-9FB1A5EBCBAC}"/>
              </a:ext>
            </a:extLst>
          </p:cNvPr>
          <p:cNvSpPr txBox="1"/>
          <p:nvPr/>
        </p:nvSpPr>
        <p:spPr>
          <a:xfrm>
            <a:off x="3601589" y="3105267"/>
            <a:ext cx="3856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Result count </a:t>
            </a:r>
            <a:r>
              <a:rPr lang="ko-KR" altLang="en-US" dirty="0"/>
              <a:t>모두 </a:t>
            </a:r>
            <a:r>
              <a:rPr lang="en-US" altLang="ko-KR" dirty="0"/>
              <a:t>0</a:t>
            </a:r>
            <a:r>
              <a:rPr lang="ko-KR" altLang="en-US" dirty="0"/>
              <a:t>으로 초기화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17FA9A5-6918-4E4C-A14A-C6AA6C940BAF}"/>
              </a:ext>
            </a:extLst>
          </p:cNvPr>
          <p:cNvCxnSpPr>
            <a:cxnSpLocks/>
          </p:cNvCxnSpPr>
          <p:nvPr/>
        </p:nvCxnSpPr>
        <p:spPr>
          <a:xfrm>
            <a:off x="1213763" y="4771885"/>
            <a:ext cx="336729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칠각형 20">
            <a:extLst>
              <a:ext uri="{FF2B5EF4-FFF2-40B4-BE49-F238E27FC236}">
                <a16:creationId xmlns:a16="http://schemas.microsoft.com/office/drawing/2014/main" id="{7119E26B-1FBB-40FD-8DFD-0827981AD300}"/>
              </a:ext>
            </a:extLst>
          </p:cNvPr>
          <p:cNvSpPr/>
          <p:nvPr/>
        </p:nvSpPr>
        <p:spPr>
          <a:xfrm>
            <a:off x="4390936" y="4665862"/>
            <a:ext cx="253497" cy="212046"/>
          </a:xfrm>
          <a:prstGeom prst="heptagon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E40CBCC-8B43-4B6C-A2FB-D963603F344A}"/>
              </a:ext>
            </a:extLst>
          </p:cNvPr>
          <p:cNvGrpSpPr/>
          <p:nvPr/>
        </p:nvGrpSpPr>
        <p:grpSpPr>
          <a:xfrm>
            <a:off x="7252707" y="202153"/>
            <a:ext cx="4788742" cy="3410486"/>
            <a:chOff x="5639085" y="2451552"/>
            <a:chExt cx="4573224" cy="3608559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B3206FF-C4F1-411B-A7A9-7735B9E2E6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39085" y="2451552"/>
              <a:ext cx="4573224" cy="3608559"/>
            </a:xfrm>
            <a:prstGeom prst="rect">
              <a:avLst/>
            </a:prstGeom>
          </p:spPr>
        </p:pic>
        <p:sp>
          <p:nvSpPr>
            <p:cNvPr id="22" name="칠각형 21">
              <a:extLst>
                <a:ext uri="{FF2B5EF4-FFF2-40B4-BE49-F238E27FC236}">
                  <a16:creationId xmlns:a16="http://schemas.microsoft.com/office/drawing/2014/main" id="{2552F4A8-CE09-4B71-AA1B-89035DD93231}"/>
                </a:ext>
              </a:extLst>
            </p:cNvPr>
            <p:cNvSpPr/>
            <p:nvPr/>
          </p:nvSpPr>
          <p:spPr>
            <a:xfrm>
              <a:off x="5738206" y="2580387"/>
              <a:ext cx="253497" cy="212046"/>
            </a:xfrm>
            <a:prstGeom prst="heptagon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E0E73BF-7F4E-4A11-B48F-276BAA396922}"/>
              </a:ext>
            </a:extLst>
          </p:cNvPr>
          <p:cNvCxnSpPr>
            <a:cxnSpLocks/>
          </p:cNvCxnSpPr>
          <p:nvPr/>
        </p:nvCxnSpPr>
        <p:spPr>
          <a:xfrm flipV="1">
            <a:off x="4010691" y="3474599"/>
            <a:ext cx="633742" cy="6590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940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369</Words>
  <Application>Microsoft Office PowerPoint</Application>
  <PresentationFormat>와이드스크린</PresentationFormat>
  <Paragraphs>71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옥구</dc:creator>
  <cp:lastModifiedBy>강 옥구</cp:lastModifiedBy>
  <cp:revision>3</cp:revision>
  <dcterms:created xsi:type="dcterms:W3CDTF">2022-06-20T15:10:29Z</dcterms:created>
  <dcterms:modified xsi:type="dcterms:W3CDTF">2022-06-20T15:51:24Z</dcterms:modified>
</cp:coreProperties>
</file>