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6" r:id="rId3"/>
    <p:sldId id="265" r:id="rId4"/>
    <p:sldId id="266" r:id="rId5"/>
    <p:sldId id="258" r:id="rId6"/>
    <p:sldId id="259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741" autoAdjust="0"/>
  </p:normalViewPr>
  <p:slideViewPr>
    <p:cSldViewPr snapToGrid="0">
      <p:cViewPr varScale="1">
        <p:scale>
          <a:sx n="48" d="100"/>
          <a:sy n="48" d="100"/>
        </p:scale>
        <p:origin x="67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7C90B-EEDF-4943-B173-97670691009B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293D8-2477-428D-A1F0-23B2958D4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11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293D8-2477-428D-A1F0-23B2958D433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398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err="1" smtClean="0"/>
              <a:t>반복문에서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phone_book.size</a:t>
            </a:r>
            <a:r>
              <a:rPr lang="en-US" altLang="ko-KR" dirty="0" smtClean="0"/>
              <a:t>()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부분에 </a:t>
            </a:r>
            <a:r>
              <a:rPr lang="en-US" altLang="ko-KR" baseline="0" dirty="0" smtClean="0"/>
              <a:t>– 1 </a:t>
            </a:r>
            <a:r>
              <a:rPr lang="ko-KR" altLang="en-US" baseline="0" dirty="0" smtClean="0"/>
              <a:t>을 해 준 이유</a:t>
            </a:r>
            <a:r>
              <a:rPr lang="en-US" altLang="ko-KR" baseline="0" dirty="0" smtClean="0"/>
              <a:t>?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마지막 요소 비교 시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참고로 </a:t>
            </a:r>
            <a:r>
              <a:rPr lang="en-US" altLang="ko-KR" baseline="0" dirty="0" smtClean="0"/>
              <a:t>size()</a:t>
            </a:r>
            <a:r>
              <a:rPr lang="ko-KR" altLang="en-US" baseline="0" dirty="0" smtClean="0"/>
              <a:t>의 경우 벡터 배열 내의 요소 개수 반환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phone_book.size</a:t>
            </a:r>
            <a:r>
              <a:rPr lang="en-US" altLang="ko-KR" baseline="0" dirty="0" smtClean="0"/>
              <a:t>() - 1 </a:t>
            </a:r>
            <a:r>
              <a:rPr lang="ko-KR" altLang="en-US" baseline="0" dirty="0" smtClean="0"/>
              <a:t>부분에서 </a:t>
            </a:r>
            <a:r>
              <a:rPr lang="en-US" altLang="ko-KR" baseline="0" dirty="0" smtClean="0"/>
              <a:t>-1</a:t>
            </a:r>
            <a:r>
              <a:rPr lang="ko-KR" altLang="en-US" baseline="0" dirty="0" smtClean="0"/>
              <a:t>을 지우고 실행하면</a:t>
            </a:r>
            <a:r>
              <a:rPr lang="en-US" altLang="ko-KR" baseline="0" dirty="0" smtClean="0"/>
              <a:t>, </a:t>
            </a:r>
            <a:r>
              <a:rPr lang="en-US" altLang="ko-KR" dirty="0" smtClean="0"/>
              <a:t>core dump </a:t>
            </a:r>
            <a:r>
              <a:rPr lang="ko-KR" altLang="en-US" dirty="0" smtClean="0"/>
              <a:t>에러가 발생함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293D8-2477-428D-A1F0-23B2958D433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01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80CE-1D0B-4BDD-BE08-83CC8D6E6111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35C3-258F-47CB-B9A7-0ED4D84CA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63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80CE-1D0B-4BDD-BE08-83CC8D6E6111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35C3-258F-47CB-B9A7-0ED4D84CA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37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80CE-1D0B-4BDD-BE08-83CC8D6E6111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35C3-258F-47CB-B9A7-0ED4D84CA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80CE-1D0B-4BDD-BE08-83CC8D6E6111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35C3-258F-47CB-B9A7-0ED4D84CA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91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80CE-1D0B-4BDD-BE08-83CC8D6E6111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35C3-258F-47CB-B9A7-0ED4D84CA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2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80CE-1D0B-4BDD-BE08-83CC8D6E6111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35C3-258F-47CB-B9A7-0ED4D84CA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81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80CE-1D0B-4BDD-BE08-83CC8D6E6111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35C3-258F-47CB-B9A7-0ED4D84CA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80CE-1D0B-4BDD-BE08-83CC8D6E6111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35C3-258F-47CB-B9A7-0ED4D84CA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56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80CE-1D0B-4BDD-BE08-83CC8D6E6111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35C3-258F-47CB-B9A7-0ED4D84CA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31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80CE-1D0B-4BDD-BE08-83CC8D6E6111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35C3-258F-47CB-B9A7-0ED4D84CA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04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80CE-1D0B-4BDD-BE08-83CC8D6E6111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35C3-258F-47CB-B9A7-0ED4D84CA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780CE-1D0B-4BDD-BE08-83CC8D6E6111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035C3-258F-47CB-B9A7-0ED4D84CA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7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7" y="124423"/>
            <a:ext cx="6631325" cy="4421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652" y="118187"/>
            <a:ext cx="5426892" cy="618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6" y="1165174"/>
            <a:ext cx="12025127" cy="53628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9954" y="177085"/>
            <a:ext cx="11136614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 smtClean="0"/>
              <a:t>[</a:t>
            </a:r>
            <a:r>
              <a:rPr lang="ko-KR" altLang="en-US" sz="3600" dirty="0" smtClean="0"/>
              <a:t>소스코드</a:t>
            </a:r>
            <a:r>
              <a:rPr lang="en-US" altLang="ko-KR" sz="3600" dirty="0" smtClean="0"/>
              <a:t>](</a:t>
            </a:r>
            <a:r>
              <a:rPr lang="ko-KR" altLang="en-US" sz="3600" dirty="0" smtClean="0"/>
              <a:t>계속</a:t>
            </a:r>
            <a:r>
              <a:rPr lang="en-US" altLang="ko-KR" sz="3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844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9954" y="674387"/>
            <a:ext cx="1113661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 smtClean="0"/>
              <a:t>[</a:t>
            </a:r>
            <a:r>
              <a:rPr lang="ko-KR" altLang="en-US" sz="3600" dirty="0" smtClean="0"/>
              <a:t>접근 및 계획</a:t>
            </a:r>
            <a:r>
              <a:rPr lang="en-US" altLang="ko-KR" sz="3600" dirty="0" smtClean="0"/>
              <a:t>]</a:t>
            </a:r>
          </a:p>
          <a:p>
            <a:pPr>
              <a:lnSpc>
                <a:spcPct val="150000"/>
              </a:lnSpc>
            </a:pPr>
            <a:endParaRPr lang="en-US" altLang="ko-KR" sz="3200" dirty="0" smtClean="0"/>
          </a:p>
          <a:p>
            <a:pPr>
              <a:lnSpc>
                <a:spcPct val="150000"/>
              </a:lnSpc>
            </a:pPr>
            <a:r>
              <a:rPr lang="en-US" altLang="ko-KR" sz="3200" dirty="0" smtClean="0"/>
              <a:t>‘</a:t>
            </a:r>
            <a:r>
              <a:rPr lang="ko-KR" altLang="en-US" sz="3200" dirty="0" smtClean="0"/>
              <a:t>접두사</a:t>
            </a:r>
            <a:r>
              <a:rPr lang="en-US" altLang="ko-KR" sz="3200" dirty="0" smtClean="0"/>
              <a:t>’</a:t>
            </a:r>
            <a:r>
              <a:rPr lang="ko-KR" altLang="en-US" sz="3200" dirty="0" smtClean="0"/>
              <a:t>가 될 수 있는 수 찾기</a:t>
            </a:r>
            <a:endParaRPr lang="en-US" altLang="ko-KR" sz="3200" dirty="0" smtClean="0"/>
          </a:p>
          <a:p>
            <a:pPr>
              <a:lnSpc>
                <a:spcPct val="150000"/>
              </a:lnSpc>
            </a:pPr>
            <a:r>
              <a:rPr lang="en-US" altLang="ko-KR" sz="3200" dirty="0"/>
              <a:t> </a:t>
            </a:r>
            <a:r>
              <a:rPr lang="en-US" altLang="ko-KR" sz="3200" dirty="0" smtClean="0"/>
              <a:t>- </a:t>
            </a:r>
            <a:r>
              <a:rPr lang="ko-KR" altLang="en-US" sz="3200" dirty="0" smtClean="0"/>
              <a:t>길이가 가장 짧은 수</a:t>
            </a:r>
            <a:endParaRPr lang="en-US" altLang="ko-KR" sz="3200" dirty="0" smtClean="0"/>
          </a:p>
          <a:p>
            <a:pPr>
              <a:lnSpc>
                <a:spcPct val="150000"/>
              </a:lnSpc>
            </a:pPr>
            <a:r>
              <a:rPr lang="en-US" altLang="ko-KR" sz="3200" dirty="0"/>
              <a:t> </a:t>
            </a:r>
            <a:r>
              <a:rPr lang="en-US" altLang="ko-KR" sz="3200" dirty="0" smtClean="0"/>
              <a:t>- </a:t>
            </a:r>
            <a:r>
              <a:rPr lang="ko-KR" altLang="en-US" sz="3200" dirty="0" smtClean="0"/>
              <a:t>맨 앞자리 숫자가 </a:t>
            </a:r>
            <a:r>
              <a:rPr lang="en-US" altLang="ko-KR" sz="3200" dirty="0" smtClean="0"/>
              <a:t>1</a:t>
            </a:r>
            <a:r>
              <a:rPr lang="ko-KR" altLang="en-US" sz="3200" dirty="0" smtClean="0"/>
              <a:t>에 가까운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가장 작은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수</a:t>
            </a:r>
            <a:endParaRPr lang="en-US" altLang="ko-KR" sz="3200" dirty="0" smtClean="0"/>
          </a:p>
          <a:p>
            <a:pPr>
              <a:lnSpc>
                <a:spcPct val="150000"/>
              </a:lnSpc>
            </a:pPr>
            <a:r>
              <a:rPr lang="ko-KR" altLang="en-US" sz="3200" dirty="0" smtClean="0"/>
              <a:t>접두사가 될 수 있는 수를 벡터 배열의 맨 앞 인덱스로 이동</a:t>
            </a:r>
            <a:endParaRPr lang="en-US" altLang="ko-KR" sz="3200" dirty="0" smtClean="0"/>
          </a:p>
          <a:p>
            <a:pPr>
              <a:lnSpc>
                <a:spcPct val="150000"/>
              </a:lnSpc>
            </a:pPr>
            <a:r>
              <a:rPr lang="ko-KR" altLang="en-US" sz="3200" dirty="0" smtClean="0"/>
              <a:t>벡터 배열의 맨 앞에 있는 요소와 나머지 요소 비교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69139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06" y="76668"/>
            <a:ext cx="9219708" cy="664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6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64" y="316844"/>
            <a:ext cx="10778350" cy="619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6" y="1165174"/>
            <a:ext cx="12025127" cy="53628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9954" y="177085"/>
            <a:ext cx="11136614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 smtClean="0"/>
              <a:t>[</a:t>
            </a:r>
            <a:r>
              <a:rPr lang="ko-KR" altLang="en-US" sz="3600" dirty="0" smtClean="0"/>
              <a:t>소스코드</a:t>
            </a:r>
            <a:r>
              <a:rPr lang="en-US" altLang="ko-KR" sz="3600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3999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397" t="43930" r="35066" b="48528"/>
          <a:stretch/>
        </p:blipFill>
        <p:spPr>
          <a:xfrm>
            <a:off x="369278" y="635204"/>
            <a:ext cx="11626865" cy="61546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9954" y="1781291"/>
            <a:ext cx="1081577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 smtClean="0"/>
              <a:t>sort() </a:t>
            </a:r>
            <a:r>
              <a:rPr lang="ko-KR" altLang="en-US" sz="3600" dirty="0" smtClean="0"/>
              <a:t>함수</a:t>
            </a:r>
            <a:endParaRPr lang="en-US" altLang="ko-KR" sz="36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 smtClean="0"/>
              <a:t>&lt;algorithm&gt; </a:t>
            </a:r>
            <a:r>
              <a:rPr lang="ko-KR" altLang="en-US" sz="3200" dirty="0" smtClean="0"/>
              <a:t>헤더 파일에 포함</a:t>
            </a:r>
            <a:endParaRPr lang="en-US" altLang="ko-KR" sz="32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기본 형태 </a:t>
            </a:r>
            <a:r>
              <a:rPr lang="en-US" altLang="ko-KR" sz="3200" dirty="0" smtClean="0"/>
              <a:t>: sort(</a:t>
            </a:r>
            <a:r>
              <a:rPr lang="ko-KR" altLang="en-US" sz="3200" dirty="0" smtClean="0"/>
              <a:t>벡터의 시작 주소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벡터의 마지막 주소</a:t>
            </a:r>
            <a:r>
              <a:rPr lang="en-US" altLang="ko-KR" sz="3200" dirty="0" smtClean="0"/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문자열의 경우 사전 순서대로 정렬</a:t>
            </a:r>
            <a:endParaRPr lang="en-US" altLang="ko-KR" sz="32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오름차순 정렬이 기본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195664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7" t="41833" r="14987" b="14212"/>
          <a:stretch/>
        </p:blipFill>
        <p:spPr>
          <a:xfrm>
            <a:off x="385010" y="705851"/>
            <a:ext cx="11571305" cy="283945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85010" y="4010074"/>
            <a:ext cx="11213431" cy="1948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가장 길이가 짧으면서 앞 자리 숫자가 </a:t>
            </a:r>
            <a:r>
              <a:rPr lang="en-US" altLang="ko-KR" sz="2800" dirty="0"/>
              <a:t>1</a:t>
            </a:r>
            <a:r>
              <a:rPr lang="ko-KR" altLang="en-US" sz="2800" dirty="0"/>
              <a:t>에 가까운 </a:t>
            </a:r>
            <a:r>
              <a:rPr lang="ko-KR" altLang="en-US" sz="2800" dirty="0" smtClean="0"/>
              <a:t>수가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    </a:t>
            </a:r>
            <a:r>
              <a:rPr lang="ko-KR" altLang="en-US" sz="2800" dirty="0" smtClean="0"/>
              <a:t>맨 </a:t>
            </a:r>
            <a:r>
              <a:rPr lang="ko-KR" altLang="en-US" sz="2800" dirty="0"/>
              <a:t>앞으로 이동</a:t>
            </a:r>
            <a:endParaRPr lang="en-US" altLang="ko-KR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맨 앞에 위치한 수와 인접한 수 비교 </a:t>
            </a:r>
          </a:p>
        </p:txBody>
      </p:sp>
    </p:spTree>
    <p:extLst>
      <p:ext uri="{BB962C8B-B14F-4D97-AF65-F5344CB8AC3E}">
        <p14:creationId xmlns:p14="http://schemas.microsoft.com/office/powerpoint/2010/main" val="427083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6" y="1165174"/>
            <a:ext cx="12025127" cy="53628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9954" y="177085"/>
            <a:ext cx="11136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 smtClean="0"/>
              <a:t>[</a:t>
            </a:r>
            <a:r>
              <a:rPr lang="ko-KR" altLang="en-US" sz="3600" dirty="0" smtClean="0"/>
              <a:t>소스코드</a:t>
            </a:r>
            <a:r>
              <a:rPr lang="en-US" altLang="ko-KR" sz="3600" dirty="0" smtClean="0"/>
              <a:t>](</a:t>
            </a:r>
            <a:r>
              <a:rPr lang="ko-KR" altLang="en-US" sz="3600" dirty="0" smtClean="0"/>
              <a:t>계속</a:t>
            </a:r>
            <a:r>
              <a:rPr lang="en-US" altLang="ko-KR" sz="3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70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4510" t="68013" b="17928"/>
          <a:stretch/>
        </p:blipFill>
        <p:spPr>
          <a:xfrm>
            <a:off x="160421" y="128338"/>
            <a:ext cx="11811409" cy="8662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9954" y="3690300"/>
            <a:ext cx="108157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 err="1" smtClean="0"/>
              <a:t>substr</a:t>
            </a:r>
            <a:r>
              <a:rPr lang="en-US" altLang="ko-KR" sz="3600" dirty="0" smtClean="0"/>
              <a:t>() </a:t>
            </a:r>
            <a:r>
              <a:rPr lang="ko-KR" altLang="en-US" sz="3600" dirty="0" smtClean="0"/>
              <a:t>함수</a:t>
            </a:r>
            <a:endParaRPr lang="en-US" altLang="ko-KR" sz="36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 smtClean="0"/>
              <a:t>&lt;string&gt; </a:t>
            </a:r>
            <a:r>
              <a:rPr lang="ko-KR" altLang="en-US" sz="3200" dirty="0" smtClean="0"/>
              <a:t>헤더 파일에 포함</a:t>
            </a:r>
            <a:endParaRPr lang="en-US" altLang="ko-KR" sz="32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기본 형태 </a:t>
            </a:r>
            <a:r>
              <a:rPr lang="en-US" altLang="ko-KR" sz="3200" dirty="0" smtClean="0"/>
              <a:t>: </a:t>
            </a:r>
            <a:r>
              <a:rPr lang="en-US" altLang="ko-KR" sz="3200" dirty="0" err="1" smtClean="0"/>
              <a:t>substr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시작 지점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인덱스</a:t>
            </a:r>
            <a:r>
              <a:rPr lang="en-US" altLang="ko-KR" sz="3200" dirty="0" smtClean="0"/>
              <a:t>), </a:t>
            </a:r>
            <a:r>
              <a:rPr lang="ko-KR" altLang="en-US" sz="3200" dirty="0" smtClean="0"/>
              <a:t>추출할 길이</a:t>
            </a:r>
            <a:r>
              <a:rPr lang="en-US" altLang="ko-KR" sz="3200" dirty="0" smtClean="0"/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문자열의 일부를 추출</a:t>
            </a:r>
            <a:endParaRPr lang="en-US" altLang="ko-KR" sz="32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7" t="59216" r="61642" b="14212"/>
          <a:stretch/>
        </p:blipFill>
        <p:spPr>
          <a:xfrm>
            <a:off x="192507" y="1042733"/>
            <a:ext cx="7603958" cy="2650243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 flipV="1">
            <a:off x="513348" y="2133596"/>
            <a:ext cx="641684" cy="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1475875" y="2117554"/>
            <a:ext cx="641684" cy="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41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186</Words>
  <Application>Microsoft Office PowerPoint</Application>
  <PresentationFormat>와이드스크린</PresentationFormat>
  <Paragraphs>30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dkkim</dc:creator>
  <cp:lastModifiedBy>dkkim</cp:lastModifiedBy>
  <cp:revision>11</cp:revision>
  <dcterms:created xsi:type="dcterms:W3CDTF">2022-06-21T15:32:46Z</dcterms:created>
  <dcterms:modified xsi:type="dcterms:W3CDTF">2022-06-22T07:06:05Z</dcterms:modified>
</cp:coreProperties>
</file>