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60A5F6-9599-4D99-93ED-077568187A9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49A8BA-0433-4914-837E-A4272A4D85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13E97-3537-807E-F0FC-995017C1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4134" y="334317"/>
            <a:ext cx="5151381" cy="2999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BED91-2416-36C9-3948-E7262C73E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13" y="3591429"/>
            <a:ext cx="11153774" cy="946898"/>
          </a:xfrm>
        </p:spPr>
        <p:txBody>
          <a:bodyPr>
            <a:normAutofit fontScale="90000"/>
          </a:bodyPr>
          <a:lstStyle/>
          <a:p>
            <a:r>
              <a:rPr lang="en-US" dirty="0"/>
              <a:t>Who is the best Quarterback?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880C2-32A6-9F7A-9814-AF4A7204F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8092"/>
            <a:ext cx="9144000" cy="8350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IST 652 Final Project</a:t>
            </a:r>
          </a:p>
          <a:p>
            <a:r>
              <a:rPr lang="en-US" dirty="0"/>
              <a:t>Richard Sangster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783ED-9BB4-6831-5F9D-4C5578BE50EC}"/>
              </a:ext>
            </a:extLst>
          </p:cNvPr>
          <p:cNvSpPr txBox="1"/>
          <p:nvPr/>
        </p:nvSpPr>
        <p:spPr>
          <a:xfrm>
            <a:off x="4281055" y="4537905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modern era (2000-2023)</a:t>
            </a:r>
          </a:p>
        </p:txBody>
      </p:sp>
    </p:spTree>
    <p:extLst>
      <p:ext uri="{BB962C8B-B14F-4D97-AF65-F5344CB8AC3E}">
        <p14:creationId xmlns:p14="http://schemas.microsoft.com/office/powerpoint/2010/main" val="3809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3B0E-99C2-EA7D-7DBC-D600309B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8CE1-EE00-2D76-EE3B-9AAA745A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NFL.com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- 50 Quarterbacks a year for 23 years (from 2000 to 2022)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- 1,150 rows/ observations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- 17 measured statistics per observation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Overall season statistics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Twitter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- 5000 tweets from the last 3 years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multiple searches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9C631-A1B6-376C-2357-A64793DA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12" y="1737360"/>
            <a:ext cx="2412885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BD77-BADB-091B-49DD-6CA68E11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8625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8DB7-8BE9-8CE7-7784-E54CA5F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1095-2CFD-2212-ABC7-0294BF4A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NFL.com</a:t>
            </a:r>
          </a:p>
          <a:p>
            <a:pPr lvl="1">
              <a:buFontTx/>
              <a:buChar char="-"/>
            </a:pPr>
            <a:r>
              <a:rPr lang="en-US" dirty="0"/>
              <a:t>Data came in decently clean</a:t>
            </a:r>
          </a:p>
          <a:p>
            <a:pPr lvl="1">
              <a:buFontTx/>
              <a:buChar char="-"/>
            </a:pPr>
            <a:r>
              <a:rPr lang="en-US" dirty="0"/>
              <a:t>Put into Pandas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Minimum stats are skewed because of </a:t>
            </a:r>
          </a:p>
          <a:p>
            <a:pPr marL="201168" lvl="1" indent="0">
              <a:buNone/>
            </a:pPr>
            <a:r>
              <a:rPr lang="en-US" dirty="0"/>
              <a:t>backup QB’s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3D39-5286-D41A-9769-9ADC3FB7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211" y="1845734"/>
            <a:ext cx="6406233" cy="1450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105C2-1267-928D-6509-5BAABBD5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24"/>
          <a:stretch/>
        </p:blipFill>
        <p:spPr>
          <a:xfrm>
            <a:off x="1667069" y="3552928"/>
            <a:ext cx="5705534" cy="2316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DF71B-0EB9-65CC-670A-2534A1DCF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453" y="3943282"/>
            <a:ext cx="2057478" cy="17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F63-9440-1052-68BD-4AEE4861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Overall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D573-5A4F-D4BE-54D0-D802EE59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Overall sum of stats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Years in the league skew the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Not a very good representation of the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Overall average of stats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Players who throw/play less can have high stats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Not a very good representation of the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21F67-7866-3287-AC5D-1FBF82D9CF56}"/>
              </a:ext>
            </a:extLst>
          </p:cNvPr>
          <p:cNvGrpSpPr/>
          <p:nvPr/>
        </p:nvGrpSpPr>
        <p:grpSpPr>
          <a:xfrm>
            <a:off x="9516340" y="1798214"/>
            <a:ext cx="2066925" cy="2028825"/>
            <a:chOff x="5062537" y="2414587"/>
            <a:chExt cx="2066925" cy="2028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5C260B-9A72-A69C-4189-DB904A35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2537" y="2414587"/>
              <a:ext cx="2066925" cy="2028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42A541-F5FD-B8A6-1E83-5E148E37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4919" y="2419252"/>
              <a:ext cx="219075" cy="190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7D36AE-2EF7-845E-EE7B-0C1F92F738C1}"/>
              </a:ext>
            </a:extLst>
          </p:cNvPr>
          <p:cNvGrpSpPr/>
          <p:nvPr/>
        </p:nvGrpSpPr>
        <p:grpSpPr>
          <a:xfrm>
            <a:off x="7089631" y="1822027"/>
            <a:ext cx="2085975" cy="1981200"/>
            <a:chOff x="5053012" y="2438400"/>
            <a:chExt cx="2085975" cy="198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C558AE-CCBC-3C02-6414-CABAA839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3012" y="2438400"/>
              <a:ext cx="2085975" cy="1981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B42D0B-A577-E798-BA09-72AD70EA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8773" y="2438400"/>
              <a:ext cx="628650" cy="1428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E67A29-EF54-A78E-348C-9F8DDD172C2B}"/>
              </a:ext>
            </a:extLst>
          </p:cNvPr>
          <p:cNvGrpSpPr/>
          <p:nvPr/>
        </p:nvGrpSpPr>
        <p:grpSpPr>
          <a:xfrm>
            <a:off x="7076642" y="3936694"/>
            <a:ext cx="2057400" cy="1994881"/>
            <a:chOff x="7076642" y="3936694"/>
            <a:chExt cx="2057400" cy="199488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848366-8C47-BD2D-4A38-B92ABD7F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6642" y="3940850"/>
              <a:ext cx="2057400" cy="19907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3DCF2E-77C6-B89A-DC9A-3668821DF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5392" y="3936694"/>
              <a:ext cx="457200" cy="18097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F2B8F-2416-D9D0-CDBB-C295B9607F2E}"/>
              </a:ext>
            </a:extLst>
          </p:cNvPr>
          <p:cNvGrpSpPr/>
          <p:nvPr/>
        </p:nvGrpSpPr>
        <p:grpSpPr>
          <a:xfrm>
            <a:off x="9287740" y="3977218"/>
            <a:ext cx="2295525" cy="2000250"/>
            <a:chOff x="9287740" y="3977218"/>
            <a:chExt cx="2295525" cy="20002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51108C4-302C-5F1D-65FA-01D35A763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87740" y="3977218"/>
              <a:ext cx="2295525" cy="20002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5FCA0E-74ED-C64E-5A5D-FE1F9406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66478" y="3989687"/>
              <a:ext cx="34290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50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227-3828-4E5D-31D3-81BFCDFF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Top QB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3D0-CA76-BBDF-01E6-4B4F440C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Team Old Timers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Tom Brady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Peyton Manning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Aaron Rodgers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New Guys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Patrick </a:t>
            </a:r>
            <a:r>
              <a:rPr lang="en-US" dirty="0" err="1"/>
              <a:t>Mahomes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Justin Herbert*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Josh Allen*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Statistics from first 5 years in the league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Included is SB wins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E0A26-C150-3329-9FE7-65158916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33" y="1795241"/>
            <a:ext cx="5204270" cy="1872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339B-09B5-277F-79F2-908DC40BAAD9}"/>
              </a:ext>
            </a:extLst>
          </p:cNvPr>
          <p:cNvSpPr txBox="1"/>
          <p:nvPr/>
        </p:nvSpPr>
        <p:spPr>
          <a:xfrm>
            <a:off x="1288473" y="5926975"/>
            <a:ext cx="665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*Extrapolated to 5 years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7DC97-0F15-14C5-5357-3D73AB7D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02" y="2731322"/>
            <a:ext cx="3365953" cy="35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C228-FF29-D14E-8453-3FDD881A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fans think (twitter at least)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76536-9A4B-287C-6280-86C1B6AA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5" y="2503924"/>
            <a:ext cx="5461685" cy="2876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5B5B1-481F-2775-4539-7A05A12A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37" y="2503924"/>
            <a:ext cx="5412225" cy="28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CD0-520D-6F1F-8040-BBFF33A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Tom Brady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2A2E-EBA3-BF8A-70B9-AD34715F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8875" cy="4023360"/>
          </a:xfrm>
        </p:spPr>
        <p:txBody>
          <a:bodyPr/>
          <a:lstStyle/>
          <a:p>
            <a:r>
              <a:rPr lang="en-US" dirty="0"/>
              <a:t>Overall</a:t>
            </a:r>
          </a:p>
          <a:p>
            <a:pPr marL="201168" lvl="1" indent="0">
              <a:buNone/>
            </a:pPr>
            <a:r>
              <a:rPr lang="en-US" dirty="0"/>
              <a:t>	- Tom Brady is the best quarterback from a 	stats line and by Super Bowl wins</a:t>
            </a:r>
          </a:p>
          <a:p>
            <a:r>
              <a:rPr lang="en-US" dirty="0"/>
              <a:t>Stand alone</a:t>
            </a:r>
          </a:p>
          <a:p>
            <a:pPr marL="201168" lvl="1" indent="0">
              <a:buNone/>
            </a:pPr>
            <a:r>
              <a:rPr lang="en-US" dirty="0"/>
              <a:t>	- </a:t>
            </a:r>
            <a:r>
              <a:rPr lang="en-US" dirty="0" err="1"/>
              <a:t>Mahomes</a:t>
            </a:r>
            <a:r>
              <a:rPr lang="en-US" dirty="0"/>
              <a:t> has better stats year to year but is 	only just starting</a:t>
            </a:r>
          </a:p>
          <a:p>
            <a:pPr marL="201168" lvl="1" indent="0">
              <a:buNone/>
            </a:pPr>
            <a:r>
              <a:rPr lang="en-US" dirty="0"/>
              <a:t>	- </a:t>
            </a:r>
            <a:r>
              <a:rPr lang="en-US" dirty="0" err="1"/>
              <a:t>Mahomes</a:t>
            </a:r>
            <a:r>
              <a:rPr lang="en-US" dirty="0"/>
              <a:t> has one of the best first 5 years as 	a starting QB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 err="1"/>
              <a:t>Mahomes</a:t>
            </a:r>
            <a:r>
              <a:rPr lang="en-US" dirty="0"/>
              <a:t> stays on this pace he will pass Tom’s passing record in his 19th season (TB - 23 seasons) and beat his TD record in his 17</a:t>
            </a:r>
            <a:r>
              <a:rPr lang="en-US" baseline="30000" dirty="0"/>
              <a:t>th</a:t>
            </a:r>
            <a:r>
              <a:rPr lang="en-US" dirty="0"/>
              <a:t> season (TB -23 seasons)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8A259-18B5-238D-D766-03965137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83" y="2347685"/>
            <a:ext cx="5015981" cy="33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3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284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Who is the best Quarterback?</vt:lpstr>
      <vt:lpstr>Data Sources</vt:lpstr>
      <vt:lpstr>Data Cleaning and Viewing</vt:lpstr>
      <vt:lpstr>Checking Overall Stats</vt:lpstr>
      <vt:lpstr>Well Known Top QB comparison </vt:lpstr>
      <vt:lpstr>What the fans think (twitter at least)</vt:lpstr>
      <vt:lpstr>Conclusion – Tom Brady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best Quarterback?</dc:title>
  <dc:creator>Richard P Sangster</dc:creator>
  <cp:lastModifiedBy>Richard P Sangster</cp:lastModifiedBy>
  <cp:revision>2</cp:revision>
  <dcterms:created xsi:type="dcterms:W3CDTF">2023-03-15T20:38:40Z</dcterms:created>
  <dcterms:modified xsi:type="dcterms:W3CDTF">2023-03-15T23:46:51Z</dcterms:modified>
</cp:coreProperties>
</file>