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919B-180A-4EED-0B1B-98335035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24001-EBB6-E3A7-67CC-70DBCD29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FEEE-F26E-101C-E0D0-60D5A17D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4E60-D7E3-D74D-FC59-35198345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40AC-1A9A-1012-F8AF-52F4CBF5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9314-F2D6-6972-2039-D81FF06B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1CEC7-6F0D-DBF8-5770-1570FBD6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45DE-D3D0-7C35-D1C1-B578B6CA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72F6-A3A3-6E31-D38D-65E3CFB3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463F-8E06-3C65-7A0F-C61310CE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89522-8B3F-0AE1-FCDA-0AAC922E0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E694-0A35-E66F-E649-20C0C8EA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5E95-4FE7-D5FD-7D72-9E7114DA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A56F-0E3D-B99E-E58B-D17D1670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36B0-94E0-08E6-96AC-3B2117B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769-F6AD-6C45-27F7-FFC43F6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9CD7-B387-F571-2EB8-CB001A2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0134-9AA9-30C0-9F76-3122A627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329-B167-F504-F439-7AF94CF4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9A59-D63E-53D3-2EFB-AEA5124A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531C-DB6F-B59B-655F-DF82B594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D0E4-A936-3CF3-66F2-E7B79DA4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16D0-6E6E-B729-82DC-2FD93A15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041F-91C2-ED77-CC0E-6E93F793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B6C1-0392-4992-E04C-4658BDF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5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9237-E969-CBDE-F63B-9FB975F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A9CD-0644-7710-3BDD-84329B22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C13ED-E028-42F1-56D5-E85948FF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EE4A5-981B-CE32-7FA1-C1A93FD0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A4C32-8D5F-DFAE-9C9D-4E1D6CA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6BCA-99D2-3A54-D2A4-5A8DDB12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4554-748E-D081-85D4-160B876E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4FB8-4D4A-4D6C-3A5D-D76EBB12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2FE6D-788C-AEFB-42B7-329C18F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9530A-BF2E-BEDD-38F5-C953E909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186B4-5260-1412-1685-5FEDE9AF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8BABE-303F-6550-A1B8-31A9EACF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16AAC-03E2-3A69-61AD-8CE943AE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88444-78B6-BC75-7281-3A841FF8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91F8-F126-7916-66E2-6E0D0169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C014E-F03A-47D2-445E-0B72592F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D423-5A3E-8A1B-FAC2-7EC43DCF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5333-78B3-F4B9-2907-DCD3BD79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19337-C54B-DD3C-BD64-A6B1755B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DF29C-CCE6-239C-EB7A-A0C0BFA2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E6B6-F251-EDE9-8194-004F5DF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7477-FF36-5B73-C66B-9D75E9F9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E95E-DAB8-E315-148E-CAA940D3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F158C-91C2-2B32-05DE-63069988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5D3D-0219-CEEA-642F-7304149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A493-F805-1730-086A-628D3B8C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8BDF-D17D-61B6-A75B-7F80DEF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DA29-6314-D18C-97AB-E3762868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CDCA-DAF5-0366-875F-1DBCDA11F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16556-3CEB-76A0-B664-E53414F4B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7703-70F1-BE63-26E6-49F1A07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375D7-739C-2886-BF41-53F0EEED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9FCF-87DB-A1AD-C597-C061ED7E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86E91-2239-D222-45BF-F7E1AF9E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4EAC5-F105-A719-103A-A276DD24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D674-6324-5DD3-9D55-EAA73935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A898-E849-4DBA-8063-3A48EE45228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A1A1-4E46-C873-C354-D297B80B2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2E0B-61ED-7433-BD4D-76351621D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89DB-BB2D-4491-9FF4-18568736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D7BC6-94AD-64DD-4ED4-270585FF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5" y="218968"/>
            <a:ext cx="6843353" cy="1585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66241-460F-7039-B4B5-D796CC929E74}"/>
              </a:ext>
            </a:extLst>
          </p:cNvPr>
          <p:cNvSpPr txBox="1"/>
          <p:nvPr/>
        </p:nvSpPr>
        <p:spPr>
          <a:xfrm>
            <a:off x="7323944" y="374269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modified the </a:t>
            </a:r>
            <a:r>
              <a:rPr lang="en-US" dirty="0" err="1"/>
              <a:t>connectionString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225C7-5D17-6842-CA2F-CD858AC2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62" y="1932622"/>
            <a:ext cx="4921064" cy="3537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F0B29-E5C0-1B78-05EF-CC9CDBD0AA07}"/>
              </a:ext>
            </a:extLst>
          </p:cNvPr>
          <p:cNvSpPr txBox="1"/>
          <p:nvPr/>
        </p:nvSpPr>
        <p:spPr>
          <a:xfrm>
            <a:off x="1708726" y="2521528"/>
            <a:ext cx="510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created a </a:t>
            </a:r>
            <a:r>
              <a:rPr lang="en-US" dirty="0" err="1"/>
              <a:t>btn_Connection_Click</a:t>
            </a:r>
            <a:r>
              <a:rPr lang="en-US" dirty="0"/>
              <a:t> just to add one product in a </a:t>
            </a:r>
            <a:r>
              <a:rPr lang="en-US" dirty="0" err="1"/>
              <a:t>ListView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450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30182-3AEB-8B9F-B061-A5F24C3F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36" y="344596"/>
            <a:ext cx="5814564" cy="349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65023-E7C0-8A13-5E56-29B173E5CFE5}"/>
              </a:ext>
            </a:extLst>
          </p:cNvPr>
          <p:cNvSpPr txBox="1"/>
          <p:nvPr/>
        </p:nvSpPr>
        <p:spPr>
          <a:xfrm>
            <a:off x="7943273" y="1440873"/>
            <a:ext cx="320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don’t get any product item when I click the Connection button.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7293A-77B3-9ED4-128E-F0D07585E469}"/>
              </a:ext>
            </a:extLst>
          </p:cNvPr>
          <p:cNvSpPr txBox="1"/>
          <p:nvPr/>
        </p:nvSpPr>
        <p:spPr>
          <a:xfrm>
            <a:off x="8146473" y="2724727"/>
            <a:ext cx="320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figure I’m doing something wrong that’s pretty basic.  Might you enlighten me?</a:t>
            </a:r>
          </a:p>
        </p:txBody>
      </p:sp>
    </p:spTree>
    <p:extLst>
      <p:ext uri="{BB962C8B-B14F-4D97-AF65-F5344CB8AC3E}">
        <p14:creationId xmlns:p14="http://schemas.microsoft.com/office/powerpoint/2010/main" val="260923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Burch C Lin</dc:creator>
  <cp:lastModifiedBy>Burch C Lin</cp:lastModifiedBy>
  <cp:revision>1</cp:revision>
  <dcterms:created xsi:type="dcterms:W3CDTF">2023-01-30T02:25:29Z</dcterms:created>
  <dcterms:modified xsi:type="dcterms:W3CDTF">2023-01-30T02:31:09Z</dcterms:modified>
</cp:coreProperties>
</file>