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D9A008-8E0D-4850-AC16-6EB4C93DC34B}" v="15" dt="2023-01-21T21:00:14.0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58" y="-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rch C Lin" userId="a0d08adc-c143-4e46-a679-ba1c67df7034" providerId="ADAL" clId="{24D9A008-8E0D-4850-AC16-6EB4C93DC34B}"/>
    <pc:docChg chg="undo custSel addSld delSld modSld">
      <pc:chgData name="Burch C Lin" userId="a0d08adc-c143-4e46-a679-ba1c67df7034" providerId="ADAL" clId="{24D9A008-8E0D-4850-AC16-6EB4C93DC34B}" dt="2023-01-22T01:24:06.687" v="88" actId="2696"/>
      <pc:docMkLst>
        <pc:docMk/>
      </pc:docMkLst>
      <pc:sldChg chg="addSp delSp modSp new mod">
        <pc:chgData name="Burch C Lin" userId="a0d08adc-c143-4e46-a679-ba1c67df7034" providerId="ADAL" clId="{24D9A008-8E0D-4850-AC16-6EB4C93DC34B}" dt="2023-01-22T00:51:03.627" v="87" actId="478"/>
        <pc:sldMkLst>
          <pc:docMk/>
          <pc:sldMk cId="504980451" sldId="256"/>
        </pc:sldMkLst>
        <pc:spChg chg="del">
          <ac:chgData name="Burch C Lin" userId="a0d08adc-c143-4e46-a679-ba1c67df7034" providerId="ADAL" clId="{24D9A008-8E0D-4850-AC16-6EB4C93DC34B}" dt="2023-01-21T20:45:40.785" v="1" actId="478"/>
          <ac:spMkLst>
            <pc:docMk/>
            <pc:sldMk cId="504980451" sldId="256"/>
            <ac:spMk id="2" creationId="{23D951E9-327C-7DA1-C3CB-72BC1090E4D2}"/>
          </ac:spMkLst>
        </pc:spChg>
        <pc:spChg chg="del">
          <ac:chgData name="Burch C Lin" userId="a0d08adc-c143-4e46-a679-ba1c67df7034" providerId="ADAL" clId="{24D9A008-8E0D-4850-AC16-6EB4C93DC34B}" dt="2023-01-21T20:45:43.072" v="2" actId="478"/>
          <ac:spMkLst>
            <pc:docMk/>
            <pc:sldMk cId="504980451" sldId="256"/>
            <ac:spMk id="3" creationId="{B2A89BE0-8435-4D72-79FF-DFC556716293}"/>
          </ac:spMkLst>
        </pc:spChg>
        <pc:spChg chg="add del">
          <ac:chgData name="Burch C Lin" userId="a0d08adc-c143-4e46-a679-ba1c67df7034" providerId="ADAL" clId="{24D9A008-8E0D-4850-AC16-6EB4C93DC34B}" dt="2023-01-21T21:07:48.592" v="63" actId="478"/>
          <ac:spMkLst>
            <pc:docMk/>
            <pc:sldMk cId="504980451" sldId="256"/>
            <ac:spMk id="29" creationId="{F2412D9E-71EE-C311-1C28-8D9DBE3EB8B6}"/>
          </ac:spMkLst>
        </pc:spChg>
        <pc:graphicFrameChg chg="add del mod modGraphic">
          <ac:chgData name="Burch C Lin" userId="a0d08adc-c143-4e46-a679-ba1c67df7034" providerId="ADAL" clId="{24D9A008-8E0D-4850-AC16-6EB4C93DC34B}" dt="2023-01-21T20:47:05.890" v="9" actId="478"/>
          <ac:graphicFrameMkLst>
            <pc:docMk/>
            <pc:sldMk cId="504980451" sldId="256"/>
            <ac:graphicFrameMk id="4" creationId="{2805E537-4481-3B65-CF9F-EAD7D8BA4073}"/>
          </ac:graphicFrameMkLst>
        </pc:graphicFrameChg>
        <pc:graphicFrameChg chg="add del mod modGraphic">
          <ac:chgData name="Burch C Lin" userId="a0d08adc-c143-4e46-a679-ba1c67df7034" providerId="ADAL" clId="{24D9A008-8E0D-4850-AC16-6EB4C93DC34B}" dt="2023-01-21T20:50:16.760" v="15" actId="478"/>
          <ac:graphicFrameMkLst>
            <pc:docMk/>
            <pc:sldMk cId="504980451" sldId="256"/>
            <ac:graphicFrameMk id="5" creationId="{F12C9F3C-9440-1EA0-9530-339247140C07}"/>
          </ac:graphicFrameMkLst>
        </pc:graphicFrameChg>
        <pc:graphicFrameChg chg="add del mod">
          <ac:chgData name="Burch C Lin" userId="a0d08adc-c143-4e46-a679-ba1c67df7034" providerId="ADAL" clId="{24D9A008-8E0D-4850-AC16-6EB4C93DC34B}" dt="2023-01-21T20:51:35.193" v="18" actId="478"/>
          <ac:graphicFrameMkLst>
            <pc:docMk/>
            <pc:sldMk cId="504980451" sldId="256"/>
            <ac:graphicFrameMk id="6" creationId="{3ED49819-C66B-438C-3CA1-9FC273E0ADDB}"/>
          </ac:graphicFrameMkLst>
        </pc:graphicFrameChg>
        <pc:graphicFrameChg chg="add del mod">
          <ac:chgData name="Burch C Lin" userId="a0d08adc-c143-4e46-a679-ba1c67df7034" providerId="ADAL" clId="{24D9A008-8E0D-4850-AC16-6EB4C93DC34B}" dt="2023-01-21T20:52:02.817" v="21" actId="478"/>
          <ac:graphicFrameMkLst>
            <pc:docMk/>
            <pc:sldMk cId="504980451" sldId="256"/>
            <ac:graphicFrameMk id="7" creationId="{31778452-F1D9-E8EE-0793-A19DE6C13780}"/>
          </ac:graphicFrameMkLst>
        </pc:graphicFrameChg>
        <pc:graphicFrameChg chg="add del mod modGraphic">
          <ac:chgData name="Burch C Lin" userId="a0d08adc-c143-4e46-a679-ba1c67df7034" providerId="ADAL" clId="{24D9A008-8E0D-4850-AC16-6EB4C93DC34B}" dt="2023-01-21T20:55:22.177" v="28" actId="478"/>
          <ac:graphicFrameMkLst>
            <pc:docMk/>
            <pc:sldMk cId="504980451" sldId="256"/>
            <ac:graphicFrameMk id="8" creationId="{D0A66718-FF22-2455-A55B-D304CD5225D1}"/>
          </ac:graphicFrameMkLst>
        </pc:graphicFrameChg>
        <pc:graphicFrameChg chg="add mod modGraphic">
          <ac:chgData name="Burch C Lin" userId="a0d08adc-c143-4e46-a679-ba1c67df7034" providerId="ADAL" clId="{24D9A008-8E0D-4850-AC16-6EB4C93DC34B}" dt="2023-01-21T21:01:35.099" v="46" actId="13926"/>
          <ac:graphicFrameMkLst>
            <pc:docMk/>
            <pc:sldMk cId="504980451" sldId="256"/>
            <ac:graphicFrameMk id="9" creationId="{EFDFABE7-2D79-48E6-59EA-4438FF5DD377}"/>
          </ac:graphicFrameMkLst>
        </pc:graphicFrameChg>
        <pc:graphicFrameChg chg="add mod modGraphic">
          <ac:chgData name="Burch C Lin" userId="a0d08adc-c143-4e46-a679-ba1c67df7034" providerId="ADAL" clId="{24D9A008-8E0D-4850-AC16-6EB4C93DC34B}" dt="2023-01-21T21:01:30.366" v="45" actId="13926"/>
          <ac:graphicFrameMkLst>
            <pc:docMk/>
            <pc:sldMk cId="504980451" sldId="256"/>
            <ac:graphicFrameMk id="10" creationId="{5894189F-8234-D6E5-B2E1-C33699B45D2D}"/>
          </ac:graphicFrameMkLst>
        </pc:graphicFrameChg>
        <pc:graphicFrameChg chg="add mod modGraphic">
          <ac:chgData name="Burch C Lin" userId="a0d08adc-c143-4e46-a679-ba1c67df7034" providerId="ADAL" clId="{24D9A008-8E0D-4850-AC16-6EB4C93DC34B}" dt="2023-01-21T21:01:56.422" v="50" actId="13926"/>
          <ac:graphicFrameMkLst>
            <pc:docMk/>
            <pc:sldMk cId="504980451" sldId="256"/>
            <ac:graphicFrameMk id="11" creationId="{92A2A16E-9CB0-9D59-602C-1BED47801376}"/>
          </ac:graphicFrameMkLst>
        </pc:graphicFrameChg>
        <pc:graphicFrameChg chg="add mod modGraphic">
          <ac:chgData name="Burch C Lin" userId="a0d08adc-c143-4e46-a679-ba1c67df7034" providerId="ADAL" clId="{24D9A008-8E0D-4850-AC16-6EB4C93DC34B}" dt="2023-01-21T21:01:51.380" v="49" actId="13926"/>
          <ac:graphicFrameMkLst>
            <pc:docMk/>
            <pc:sldMk cId="504980451" sldId="256"/>
            <ac:graphicFrameMk id="12" creationId="{1576514E-17D1-BAC2-F617-15E349A73500}"/>
          </ac:graphicFrameMkLst>
        </pc:graphicFrameChg>
        <pc:graphicFrameChg chg="add mod modGraphic">
          <ac:chgData name="Burch C Lin" userId="a0d08adc-c143-4e46-a679-ba1c67df7034" providerId="ADAL" clId="{24D9A008-8E0D-4850-AC16-6EB4C93DC34B}" dt="2023-01-21T21:01:42.736" v="48" actId="13926"/>
          <ac:graphicFrameMkLst>
            <pc:docMk/>
            <pc:sldMk cId="504980451" sldId="256"/>
            <ac:graphicFrameMk id="13" creationId="{74FA3FA9-8FBC-BECC-75E5-C7CBDCF58EEF}"/>
          </ac:graphicFrameMkLst>
        </pc:graphicFrameChg>
        <pc:graphicFrameChg chg="add mod modGraphic">
          <ac:chgData name="Burch C Lin" userId="a0d08adc-c143-4e46-a679-ba1c67df7034" providerId="ADAL" clId="{24D9A008-8E0D-4850-AC16-6EB4C93DC34B}" dt="2023-01-21T21:01:39.074" v="47" actId="13926"/>
          <ac:graphicFrameMkLst>
            <pc:docMk/>
            <pc:sldMk cId="504980451" sldId="256"/>
            <ac:graphicFrameMk id="14" creationId="{8F5ED09C-B96D-5B1A-A184-66D5D3252C9B}"/>
          </ac:graphicFrameMkLst>
        </pc:graphicFrameChg>
        <pc:graphicFrameChg chg="add mod modGraphic">
          <ac:chgData name="Burch C Lin" userId="a0d08adc-c143-4e46-a679-ba1c67df7034" providerId="ADAL" clId="{24D9A008-8E0D-4850-AC16-6EB4C93DC34B}" dt="2023-01-21T21:02:00.151" v="51" actId="13926"/>
          <ac:graphicFrameMkLst>
            <pc:docMk/>
            <pc:sldMk cId="504980451" sldId="256"/>
            <ac:graphicFrameMk id="15" creationId="{36A8EF3B-137E-E4CF-F634-5D3F62E1D11E}"/>
          </ac:graphicFrameMkLst>
        </pc:graphicFrameChg>
        <pc:graphicFrameChg chg="add mod modGraphic">
          <ac:chgData name="Burch C Lin" userId="a0d08adc-c143-4e46-a679-ba1c67df7034" providerId="ADAL" clId="{24D9A008-8E0D-4850-AC16-6EB4C93DC34B}" dt="2023-01-21T21:02:03.642" v="52" actId="13926"/>
          <ac:graphicFrameMkLst>
            <pc:docMk/>
            <pc:sldMk cId="504980451" sldId="256"/>
            <ac:graphicFrameMk id="16" creationId="{CCF386EB-3D9B-7865-9B0D-62AEF33691B0}"/>
          </ac:graphicFrameMkLst>
        </pc:graphicFrameChg>
        <pc:cxnChg chg="add del">
          <ac:chgData name="Burch C Lin" userId="a0d08adc-c143-4e46-a679-ba1c67df7034" providerId="ADAL" clId="{24D9A008-8E0D-4850-AC16-6EB4C93DC34B}" dt="2023-01-21T21:02:27.672" v="54" actId="478"/>
          <ac:cxnSpMkLst>
            <pc:docMk/>
            <pc:sldMk cId="504980451" sldId="256"/>
            <ac:cxnSpMk id="18" creationId="{E8DDCF67-0D48-8375-B5AC-26F2FAFC14E0}"/>
          </ac:cxnSpMkLst>
        </pc:cxnChg>
        <pc:cxnChg chg="add mod">
          <ac:chgData name="Burch C Lin" userId="a0d08adc-c143-4e46-a679-ba1c67df7034" providerId="ADAL" clId="{24D9A008-8E0D-4850-AC16-6EB4C93DC34B}" dt="2023-01-21T21:06:13.156" v="58" actId="692"/>
          <ac:cxnSpMkLst>
            <pc:docMk/>
            <pc:sldMk cId="504980451" sldId="256"/>
            <ac:cxnSpMk id="20" creationId="{0AF4AAE0-4EBE-A7CA-0ADC-278FEB8DBDC8}"/>
          </ac:cxnSpMkLst>
        </pc:cxnChg>
        <pc:cxnChg chg="add">
          <ac:chgData name="Burch C Lin" userId="a0d08adc-c143-4e46-a679-ba1c67df7034" providerId="ADAL" clId="{24D9A008-8E0D-4850-AC16-6EB4C93DC34B}" dt="2023-01-21T21:03:28.423" v="56" actId="11529"/>
          <ac:cxnSpMkLst>
            <pc:docMk/>
            <pc:sldMk cId="504980451" sldId="256"/>
            <ac:cxnSpMk id="22" creationId="{CF7696E1-9D21-8319-6CF1-07E78501E78A}"/>
          </ac:cxnSpMkLst>
        </pc:cxnChg>
        <pc:cxnChg chg="add mod">
          <ac:chgData name="Burch C Lin" userId="a0d08adc-c143-4e46-a679-ba1c67df7034" providerId="ADAL" clId="{24D9A008-8E0D-4850-AC16-6EB4C93DC34B}" dt="2023-01-21T21:06:33.407" v="59" actId="692"/>
          <ac:cxnSpMkLst>
            <pc:docMk/>
            <pc:sldMk cId="504980451" sldId="256"/>
            <ac:cxnSpMk id="24" creationId="{AD268082-CE94-BF21-2A5D-9D95F3A225C0}"/>
          </ac:cxnSpMkLst>
        </pc:cxnChg>
        <pc:cxnChg chg="add">
          <ac:chgData name="Burch C Lin" userId="a0d08adc-c143-4e46-a679-ba1c67df7034" providerId="ADAL" clId="{24D9A008-8E0D-4850-AC16-6EB4C93DC34B}" dt="2023-01-21T21:07:03.994" v="60" actId="11529"/>
          <ac:cxnSpMkLst>
            <pc:docMk/>
            <pc:sldMk cId="504980451" sldId="256"/>
            <ac:cxnSpMk id="26" creationId="{36205A55-85B5-AF11-A18A-3CF5DCC72F1A}"/>
          </ac:cxnSpMkLst>
        </pc:cxnChg>
        <pc:cxnChg chg="add">
          <ac:chgData name="Burch C Lin" userId="a0d08adc-c143-4e46-a679-ba1c67df7034" providerId="ADAL" clId="{24D9A008-8E0D-4850-AC16-6EB4C93DC34B}" dt="2023-01-21T21:07:16.484" v="61" actId="11529"/>
          <ac:cxnSpMkLst>
            <pc:docMk/>
            <pc:sldMk cId="504980451" sldId="256"/>
            <ac:cxnSpMk id="28" creationId="{98040A93-A81D-9371-2DCE-A0784CB5BB84}"/>
          </ac:cxnSpMkLst>
        </pc:cxnChg>
        <pc:cxnChg chg="add">
          <ac:chgData name="Burch C Lin" userId="a0d08adc-c143-4e46-a679-ba1c67df7034" providerId="ADAL" clId="{24D9A008-8E0D-4850-AC16-6EB4C93DC34B}" dt="2023-01-21T21:07:57.520" v="64" actId="11529"/>
          <ac:cxnSpMkLst>
            <pc:docMk/>
            <pc:sldMk cId="504980451" sldId="256"/>
            <ac:cxnSpMk id="31" creationId="{123C63F1-8967-DB04-9FCD-046978093624}"/>
          </ac:cxnSpMkLst>
        </pc:cxnChg>
        <pc:cxnChg chg="add">
          <ac:chgData name="Burch C Lin" userId="a0d08adc-c143-4e46-a679-ba1c67df7034" providerId="ADAL" clId="{24D9A008-8E0D-4850-AC16-6EB4C93DC34B}" dt="2023-01-21T21:09:31.933" v="65" actId="11529"/>
          <ac:cxnSpMkLst>
            <pc:docMk/>
            <pc:sldMk cId="504980451" sldId="256"/>
            <ac:cxnSpMk id="33" creationId="{E87B636A-1DD1-F9CC-D042-C086BECD6211}"/>
          </ac:cxnSpMkLst>
        </pc:cxnChg>
        <pc:cxnChg chg="add">
          <ac:chgData name="Burch C Lin" userId="a0d08adc-c143-4e46-a679-ba1c67df7034" providerId="ADAL" clId="{24D9A008-8E0D-4850-AC16-6EB4C93DC34B}" dt="2023-01-21T21:09:43.260" v="66" actId="11529"/>
          <ac:cxnSpMkLst>
            <pc:docMk/>
            <pc:sldMk cId="504980451" sldId="256"/>
            <ac:cxnSpMk id="35" creationId="{8990AC5B-332F-2819-F9DE-A284A0562D25}"/>
          </ac:cxnSpMkLst>
        </pc:cxnChg>
        <pc:cxnChg chg="add">
          <ac:chgData name="Burch C Lin" userId="a0d08adc-c143-4e46-a679-ba1c67df7034" providerId="ADAL" clId="{24D9A008-8E0D-4850-AC16-6EB4C93DC34B}" dt="2023-01-21T21:09:50.480" v="67" actId="11529"/>
          <ac:cxnSpMkLst>
            <pc:docMk/>
            <pc:sldMk cId="504980451" sldId="256"/>
            <ac:cxnSpMk id="37" creationId="{BAF7EA4E-8736-6EA8-9FD7-97DC8288EDCA}"/>
          </ac:cxnSpMkLst>
        </pc:cxnChg>
        <pc:cxnChg chg="add mod">
          <ac:chgData name="Burch C Lin" userId="a0d08adc-c143-4e46-a679-ba1c67df7034" providerId="ADAL" clId="{24D9A008-8E0D-4850-AC16-6EB4C93DC34B}" dt="2023-01-21T21:10:26.419" v="69" actId="692"/>
          <ac:cxnSpMkLst>
            <pc:docMk/>
            <pc:sldMk cId="504980451" sldId="256"/>
            <ac:cxnSpMk id="39" creationId="{C820B045-D901-CF00-7C21-9AE860FFF7B3}"/>
          </ac:cxnSpMkLst>
        </pc:cxnChg>
        <pc:cxnChg chg="add">
          <ac:chgData name="Burch C Lin" userId="a0d08adc-c143-4e46-a679-ba1c67df7034" providerId="ADAL" clId="{24D9A008-8E0D-4850-AC16-6EB4C93DC34B}" dt="2023-01-21T21:12:07.834" v="70" actId="11529"/>
          <ac:cxnSpMkLst>
            <pc:docMk/>
            <pc:sldMk cId="504980451" sldId="256"/>
            <ac:cxnSpMk id="41" creationId="{CD9258A1-2EEA-92A6-28B3-2DCECF5AD1F6}"/>
          </ac:cxnSpMkLst>
        </pc:cxnChg>
        <pc:cxnChg chg="add">
          <ac:chgData name="Burch C Lin" userId="a0d08adc-c143-4e46-a679-ba1c67df7034" providerId="ADAL" clId="{24D9A008-8E0D-4850-AC16-6EB4C93DC34B}" dt="2023-01-21T21:12:17.425" v="71" actId="11529"/>
          <ac:cxnSpMkLst>
            <pc:docMk/>
            <pc:sldMk cId="504980451" sldId="256"/>
            <ac:cxnSpMk id="43" creationId="{8A797470-68D5-45D0-7A40-8DCF97726F4F}"/>
          </ac:cxnSpMkLst>
        </pc:cxnChg>
        <pc:cxnChg chg="add">
          <ac:chgData name="Burch C Lin" userId="a0d08adc-c143-4e46-a679-ba1c67df7034" providerId="ADAL" clId="{24D9A008-8E0D-4850-AC16-6EB4C93DC34B}" dt="2023-01-21T21:12:31.065" v="72" actId="11529"/>
          <ac:cxnSpMkLst>
            <pc:docMk/>
            <pc:sldMk cId="504980451" sldId="256"/>
            <ac:cxnSpMk id="45" creationId="{3ADFC7D1-D03C-32BF-1710-FF2BB64817A7}"/>
          </ac:cxnSpMkLst>
        </pc:cxnChg>
        <pc:cxnChg chg="add">
          <ac:chgData name="Burch C Lin" userId="a0d08adc-c143-4e46-a679-ba1c67df7034" providerId="ADAL" clId="{24D9A008-8E0D-4850-AC16-6EB4C93DC34B}" dt="2023-01-21T21:12:57.115" v="73" actId="11529"/>
          <ac:cxnSpMkLst>
            <pc:docMk/>
            <pc:sldMk cId="504980451" sldId="256"/>
            <ac:cxnSpMk id="47" creationId="{614E3F23-3904-B0F2-08A4-77D4C391C2EB}"/>
          </ac:cxnSpMkLst>
        </pc:cxnChg>
        <pc:cxnChg chg="add">
          <ac:chgData name="Burch C Lin" userId="a0d08adc-c143-4e46-a679-ba1c67df7034" providerId="ADAL" clId="{24D9A008-8E0D-4850-AC16-6EB4C93DC34B}" dt="2023-01-21T21:13:07.651" v="74" actId="11529"/>
          <ac:cxnSpMkLst>
            <pc:docMk/>
            <pc:sldMk cId="504980451" sldId="256"/>
            <ac:cxnSpMk id="49" creationId="{B0535B4D-846B-6A10-41CE-E875B4AB9021}"/>
          </ac:cxnSpMkLst>
        </pc:cxnChg>
        <pc:cxnChg chg="add">
          <ac:chgData name="Burch C Lin" userId="a0d08adc-c143-4e46-a679-ba1c67df7034" providerId="ADAL" clId="{24D9A008-8E0D-4850-AC16-6EB4C93DC34B}" dt="2023-01-21T21:13:16.323" v="75" actId="11529"/>
          <ac:cxnSpMkLst>
            <pc:docMk/>
            <pc:sldMk cId="504980451" sldId="256"/>
            <ac:cxnSpMk id="51" creationId="{FFDA94ED-3269-F295-8024-B5A1695DA878}"/>
          </ac:cxnSpMkLst>
        </pc:cxnChg>
        <pc:cxnChg chg="add">
          <ac:chgData name="Burch C Lin" userId="a0d08adc-c143-4e46-a679-ba1c67df7034" providerId="ADAL" clId="{24D9A008-8E0D-4850-AC16-6EB4C93DC34B}" dt="2023-01-21T21:13:45.947" v="76" actId="11529"/>
          <ac:cxnSpMkLst>
            <pc:docMk/>
            <pc:sldMk cId="504980451" sldId="256"/>
            <ac:cxnSpMk id="53" creationId="{02C5225E-6C82-8A05-97C9-5B76E5D5C70F}"/>
          </ac:cxnSpMkLst>
        </pc:cxnChg>
        <pc:cxnChg chg="add">
          <ac:chgData name="Burch C Lin" userId="a0d08adc-c143-4e46-a679-ba1c67df7034" providerId="ADAL" clId="{24D9A008-8E0D-4850-AC16-6EB4C93DC34B}" dt="2023-01-21T21:13:54.925" v="77" actId="11529"/>
          <ac:cxnSpMkLst>
            <pc:docMk/>
            <pc:sldMk cId="504980451" sldId="256"/>
            <ac:cxnSpMk id="55" creationId="{413F0622-48DD-21B6-0447-0912C401A345}"/>
          </ac:cxnSpMkLst>
        </pc:cxnChg>
        <pc:cxnChg chg="add">
          <ac:chgData name="Burch C Lin" userId="a0d08adc-c143-4e46-a679-ba1c67df7034" providerId="ADAL" clId="{24D9A008-8E0D-4850-AC16-6EB4C93DC34B}" dt="2023-01-21T21:14:03.710" v="78" actId="11529"/>
          <ac:cxnSpMkLst>
            <pc:docMk/>
            <pc:sldMk cId="504980451" sldId="256"/>
            <ac:cxnSpMk id="57" creationId="{627ED620-930C-E208-C03C-9CBDB53915F2}"/>
          </ac:cxnSpMkLst>
        </pc:cxnChg>
        <pc:cxnChg chg="add del">
          <ac:chgData name="Burch C Lin" userId="a0d08adc-c143-4e46-a679-ba1c67df7034" providerId="ADAL" clId="{24D9A008-8E0D-4850-AC16-6EB4C93DC34B}" dt="2023-01-22T00:50:59.467" v="85" actId="478"/>
          <ac:cxnSpMkLst>
            <pc:docMk/>
            <pc:sldMk cId="504980451" sldId="256"/>
            <ac:cxnSpMk id="59" creationId="{F4D39FA4-3BC8-D738-3508-E1155FA5F215}"/>
          </ac:cxnSpMkLst>
        </pc:cxnChg>
        <pc:cxnChg chg="add del">
          <ac:chgData name="Burch C Lin" userId="a0d08adc-c143-4e46-a679-ba1c67df7034" providerId="ADAL" clId="{24D9A008-8E0D-4850-AC16-6EB4C93DC34B}" dt="2023-01-22T00:51:01.522" v="86" actId="478"/>
          <ac:cxnSpMkLst>
            <pc:docMk/>
            <pc:sldMk cId="504980451" sldId="256"/>
            <ac:cxnSpMk id="61" creationId="{AA4B1CB5-36CA-FF4A-2F95-CBAA3859D8DD}"/>
          </ac:cxnSpMkLst>
        </pc:cxnChg>
        <pc:cxnChg chg="add del">
          <ac:chgData name="Burch C Lin" userId="a0d08adc-c143-4e46-a679-ba1c67df7034" providerId="ADAL" clId="{24D9A008-8E0D-4850-AC16-6EB4C93DC34B}" dt="2023-01-22T00:51:03.627" v="87" actId="478"/>
          <ac:cxnSpMkLst>
            <pc:docMk/>
            <pc:sldMk cId="504980451" sldId="256"/>
            <ac:cxnSpMk id="63" creationId="{D9D1FFE2-E3C4-6B8C-6367-6975BB6AEB05}"/>
          </ac:cxnSpMkLst>
        </pc:cxnChg>
      </pc:sldChg>
      <pc:sldChg chg="new del">
        <pc:chgData name="Burch C Lin" userId="a0d08adc-c143-4e46-a679-ba1c67df7034" providerId="ADAL" clId="{24D9A008-8E0D-4850-AC16-6EB4C93DC34B}" dt="2023-01-22T01:24:06.687" v="88" actId="2696"/>
        <pc:sldMkLst>
          <pc:docMk/>
          <pc:sldMk cId="633002953" sldId="257"/>
        </pc:sldMkLst>
      </pc:sldChg>
      <pc:sldChg chg="new del">
        <pc:chgData name="Burch C Lin" userId="a0d08adc-c143-4e46-a679-ba1c67df7034" providerId="ADAL" clId="{24D9A008-8E0D-4850-AC16-6EB4C93DC34B}" dt="2023-01-22T00:38:14.191" v="83" actId="2696"/>
        <pc:sldMkLst>
          <pc:docMk/>
          <pc:sldMk cId="4203916436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77B55-72E9-5973-E1AE-5162B2137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12E97-D3F7-282A-5B09-13D8177D7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824EE-F280-1302-7ADD-2689A3970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7938-682B-411C-B2F3-FC8B5E36A95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8C0A2-4BF9-D431-CDFE-D8197F55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C5A14-05D0-2E56-480A-9300CA77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0D9D-1D6B-4D57-A54C-79396E39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7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2741-9A2A-F0EA-D639-EF93FB3F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A09BE-381F-7024-3189-484F6D7A3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CA0EA-4696-F338-B208-06856B73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7938-682B-411C-B2F3-FC8B5E36A95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95D8-5BAD-12AE-047D-7A54B495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9845B-E250-855E-1944-991D52A5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0D9D-1D6B-4D57-A54C-79396E39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0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86AC25-1D3F-755A-1F94-EDA55E15D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B4067-A1F4-FA9E-6224-2B7030D4E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A6276-B201-D086-1BD2-E3EABC74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7938-682B-411C-B2F3-FC8B5E36A95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D942F-1EDC-EA37-3DCC-1DA6B5CA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76226-D9CD-3406-2AB0-C7C1E3F5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0D9D-1D6B-4D57-A54C-79396E39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9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E726-0E58-859C-CC72-5D8FF5C9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84EBC-2217-9A97-DF5E-5A96D2CD4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E5336-7B37-749E-7B0E-384053BE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7938-682B-411C-B2F3-FC8B5E36A95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06815-BA5D-F0C8-13DB-86D2AAAA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809AD-FE13-3ADB-2D12-12CF6327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0D9D-1D6B-4D57-A54C-79396E39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3D1B-AB9E-487D-45D9-16479C064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05D04-CCE9-5631-0832-BD7837098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30150-08DA-A244-C480-26CD43EF4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7938-682B-411C-B2F3-FC8B5E36A95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91D46-ACAC-E242-4EC9-E7D60742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FFFFA-C85A-97C6-6D77-EF54CD0F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0D9D-1D6B-4D57-A54C-79396E39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9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5576F-B0D6-66EE-AD63-D7C3FCFD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F29B1-2BCA-210F-FB40-C74262AB7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6E4A5-3CD2-4D03-A6F9-C65477F25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ED954-8ADD-E23A-1FB6-F679618E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7938-682B-411C-B2F3-FC8B5E36A95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90486-BC2B-C7FC-E11C-7D309E5A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06C6C-C9C7-1194-A097-9E0075CE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0D9D-1D6B-4D57-A54C-79396E39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90975-2425-3D67-4672-3451F0C1B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6384A-853C-9CC7-1CFA-4BB8C9F78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6AAA0-FBE1-2D08-7ADF-2B5ACE99D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0C5FE-6DE6-CBDA-DF1F-BFFC0DB52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ABA37-2E59-C23E-30F4-9B6D2EF66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7468A0-5FDD-CB92-AB99-EA950289C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7938-682B-411C-B2F3-FC8B5E36A95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4EEB3-63D1-E843-760B-51F54524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40A2A-CF60-1058-DFEF-DB5A5F36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0D9D-1D6B-4D57-A54C-79396E39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7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4527-8195-7FD0-FAC2-277C7B4B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9760D-7B50-EA75-0934-39D373B1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7938-682B-411C-B2F3-FC8B5E36A95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BEC1E-BDB9-2724-4DE9-DB635CBE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93185-8873-F3BF-1294-E29C16EF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0D9D-1D6B-4D57-A54C-79396E39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4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8139B-DDA9-CF29-3880-A48B8766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7938-682B-411C-B2F3-FC8B5E36A95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69A427-908A-135C-5A3C-7697C472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A2FB7-8234-AD2B-85D0-783E8B9B0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0D9D-1D6B-4D57-A54C-79396E39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0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5565-DB84-DE54-7312-DC15EDB4D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561E6-6CA7-93B1-036F-BF3C645DC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EA1A9-77A7-8BA6-9E63-B2ABE458F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5391D-BA0C-E729-823D-AB5E45C4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7938-682B-411C-B2F3-FC8B5E36A95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80E92-7831-490A-1B3A-0A1C5C96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308A2-CF7A-B507-7FEB-18625BD6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0D9D-1D6B-4D57-A54C-79396E39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5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AF0F4-7363-2847-8A97-4CF9E5EC6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E731F6-E805-C0E4-6840-47DC8C685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A7F00-9E15-403B-0556-659955DD3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E2AC7-1112-E1CE-EE52-448F0139E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7938-682B-411C-B2F3-FC8B5E36A95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4687D-B1DA-730A-04D3-B8DBD606A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5CB94-B6D2-2011-2F60-F512F632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0D9D-1D6B-4D57-A54C-79396E39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4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067F9-22BD-5793-4A39-72371E4BC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BA47A-2EB0-A1EF-7699-C17C59421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B7485-4339-6F81-CBF8-97F4AF35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D7938-682B-411C-B2F3-FC8B5E36A95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73E00-C758-7D87-E4A1-549F6BBA6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42EDE-2665-6A3E-0323-1F7258401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C0D9D-1D6B-4D57-A54C-79396E39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1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FDFABE7-2D79-48E6-59EA-4438FF5DD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221228"/>
              </p:ext>
            </p:extLst>
          </p:nvPr>
        </p:nvGraphicFramePr>
        <p:xfrm>
          <a:off x="679142" y="3179316"/>
          <a:ext cx="2095500" cy="342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6632">
                  <a:extLst>
                    <a:ext uri="{9D8B030D-6E8A-4147-A177-3AD203B41FA5}">
                      <a16:colId xmlns:a16="http://schemas.microsoft.com/office/drawing/2014/main" val="1195643663"/>
                    </a:ext>
                  </a:extLst>
                </a:gridCol>
                <a:gridCol w="637210">
                  <a:extLst>
                    <a:ext uri="{9D8B030D-6E8A-4147-A177-3AD203B41FA5}">
                      <a16:colId xmlns:a16="http://schemas.microsoft.com/office/drawing/2014/main" val="3175362147"/>
                    </a:ext>
                  </a:extLst>
                </a:gridCol>
                <a:gridCol w="291658">
                  <a:extLst>
                    <a:ext uri="{9D8B030D-6E8A-4147-A177-3AD203B41FA5}">
                      <a16:colId xmlns:a16="http://schemas.microsoft.com/office/drawing/2014/main" val="31948926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Orders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3161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Column Name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Data Type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Nulls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57124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OrderID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57351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CustomerID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53994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EmployeeID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73486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OrderDate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32513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ShipperID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54236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ShippedDate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71694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DeliveredDate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20355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OrderContactFirstName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nvarchar(25)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41910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OrderContactLastName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nvarchar(25)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26646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OrderAddress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nvarchar(40)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81249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OrderCity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nvarchar(40)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51187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OrderState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nvarchar(2)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44328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OrderZip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nvarchar(10)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42256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OrderCountry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nvarchar(40)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29634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OrderRegion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nvarchar(40)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63649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OrderPhone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nvarchar(20)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540076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894189F-8234-D6E5-B2E1-C33699B45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844290"/>
              </p:ext>
            </p:extLst>
          </p:nvPr>
        </p:nvGraphicFramePr>
        <p:xfrm>
          <a:off x="641043" y="380612"/>
          <a:ext cx="2133599" cy="247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6085">
                  <a:extLst>
                    <a:ext uri="{9D8B030D-6E8A-4147-A177-3AD203B41FA5}">
                      <a16:colId xmlns:a16="http://schemas.microsoft.com/office/drawing/2014/main" val="643469167"/>
                    </a:ext>
                  </a:extLst>
                </a:gridCol>
                <a:gridCol w="636281">
                  <a:extLst>
                    <a:ext uri="{9D8B030D-6E8A-4147-A177-3AD203B41FA5}">
                      <a16:colId xmlns:a16="http://schemas.microsoft.com/office/drawing/2014/main" val="2086104787"/>
                    </a:ext>
                  </a:extLst>
                </a:gridCol>
                <a:gridCol w="291233">
                  <a:extLst>
                    <a:ext uri="{9D8B030D-6E8A-4147-A177-3AD203B41FA5}">
                      <a16:colId xmlns:a16="http://schemas.microsoft.com/office/drawing/2014/main" val="1817935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53054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Column 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Data Type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Nulls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13404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CustomerID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23064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CustomerCompanyName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nvarchar(50)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94345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CustomerFirstName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nvarchar(25)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73294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CustomerLastName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nvarchar(25)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44820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CustomerAddress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nvarchar(40)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95230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CustomerCity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nvarchar(40)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96857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CustomerState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nvarchar(2)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8632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CustomerZip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nvarchar(10)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8395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CustomerCountry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nvarchar(40)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16658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CustomerRegion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nvarchar(40)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37985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CustomerPhone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nvarchar(20)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21827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2A2A16E-9CB0-9D59-602C-1BED47801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49855"/>
              </p:ext>
            </p:extLst>
          </p:nvPr>
        </p:nvGraphicFramePr>
        <p:xfrm>
          <a:off x="3315218" y="5448599"/>
          <a:ext cx="15494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5649086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562538423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642696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OrderDetail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64758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Column 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Data Type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Nulls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69840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OrderID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0507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ProductID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26980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UnitPrice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money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62440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Quantity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491703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576514E-17D1-BAC2-F617-15E349A73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049748"/>
              </p:ext>
            </p:extLst>
          </p:nvPr>
        </p:nvGraphicFramePr>
        <p:xfrm>
          <a:off x="3315218" y="3560316"/>
          <a:ext cx="16383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617">
                  <a:extLst>
                    <a:ext uri="{9D8B030D-6E8A-4147-A177-3AD203B41FA5}">
                      <a16:colId xmlns:a16="http://schemas.microsoft.com/office/drawing/2014/main" val="2164424960"/>
                    </a:ext>
                  </a:extLst>
                </a:gridCol>
                <a:gridCol w="635711">
                  <a:extLst>
                    <a:ext uri="{9D8B030D-6E8A-4147-A177-3AD203B41FA5}">
                      <a16:colId xmlns:a16="http://schemas.microsoft.com/office/drawing/2014/main" val="1774726735"/>
                    </a:ext>
                  </a:extLst>
                </a:gridCol>
                <a:gridCol w="290972">
                  <a:extLst>
                    <a:ext uri="{9D8B030D-6E8A-4147-A177-3AD203B41FA5}">
                      <a16:colId xmlns:a16="http://schemas.microsoft.com/office/drawing/2014/main" val="123133048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Employees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8111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Column 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Data Type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Nulls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6249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EmployeeID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4777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LastName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nvarchar(25)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5338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FirstName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nvarchar(25)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85548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Role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nvarchar(40)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48521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Phone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nvarchar(20)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423983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4FA3FA9-8FBC-BECC-75E5-C7CBDCF58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002206"/>
              </p:ext>
            </p:extLst>
          </p:nvPr>
        </p:nvGraphicFramePr>
        <p:xfrm>
          <a:off x="3315218" y="2380862"/>
          <a:ext cx="2031999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3176">
                  <a:extLst>
                    <a:ext uri="{9D8B030D-6E8A-4147-A177-3AD203B41FA5}">
                      <a16:colId xmlns:a16="http://schemas.microsoft.com/office/drawing/2014/main" val="1955439195"/>
                    </a:ext>
                  </a:extLst>
                </a:gridCol>
                <a:gridCol w="637179">
                  <a:extLst>
                    <a:ext uri="{9D8B030D-6E8A-4147-A177-3AD203B41FA5}">
                      <a16:colId xmlns:a16="http://schemas.microsoft.com/office/drawing/2014/main" val="1927489794"/>
                    </a:ext>
                  </a:extLst>
                </a:gridCol>
                <a:gridCol w="291644">
                  <a:extLst>
                    <a:ext uri="{9D8B030D-6E8A-4147-A177-3AD203B41FA5}">
                      <a16:colId xmlns:a16="http://schemas.microsoft.com/office/drawing/2014/main" val="282115709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Shippers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76205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Column 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Data Type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Nulls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8516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ShipperID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02205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ShipperCompanyName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nvarchar(40)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5095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ShipperPhone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nvarchar(20)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80195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F5ED09C-B96D-5B1A-A184-66D5D3252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824444"/>
              </p:ext>
            </p:extLst>
          </p:nvPr>
        </p:nvGraphicFramePr>
        <p:xfrm>
          <a:off x="3315218" y="455645"/>
          <a:ext cx="223520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47141903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829546836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9061362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37196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Column 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Data Type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Nulls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6013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ProductID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49810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ProductName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nvarchar(40)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50761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SupplierID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33581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CategoryID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84799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UnitPrice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money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96529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UnitsInStock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284278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6A8EF3B-137E-E4CF-F634-5D3F62E1D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826698"/>
              </p:ext>
            </p:extLst>
          </p:nvPr>
        </p:nvGraphicFramePr>
        <p:xfrm>
          <a:off x="6228054" y="468430"/>
          <a:ext cx="19939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2120199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371412557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61600407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Categories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5927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Column 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Data Type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Nulls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5734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CategoryID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94956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CategoryName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nvarchar(40)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51196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CategoryDescription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nvarchar(100)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249638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CF386EB-3D9B-7865-9B0D-62AEF3369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312598"/>
              </p:ext>
            </p:extLst>
          </p:nvPr>
        </p:nvGraphicFramePr>
        <p:xfrm>
          <a:off x="6228054" y="2322066"/>
          <a:ext cx="2209800" cy="247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0860">
                  <a:extLst>
                    <a:ext uri="{9D8B030D-6E8A-4147-A177-3AD203B41FA5}">
                      <a16:colId xmlns:a16="http://schemas.microsoft.com/office/drawing/2014/main" val="2063103474"/>
                    </a:ext>
                  </a:extLst>
                </a:gridCol>
                <a:gridCol w="637259">
                  <a:extLst>
                    <a:ext uri="{9D8B030D-6E8A-4147-A177-3AD203B41FA5}">
                      <a16:colId xmlns:a16="http://schemas.microsoft.com/office/drawing/2014/main" val="1398731239"/>
                    </a:ext>
                  </a:extLst>
                </a:gridCol>
                <a:gridCol w="291681">
                  <a:extLst>
                    <a:ext uri="{9D8B030D-6E8A-4147-A177-3AD203B41FA5}">
                      <a16:colId xmlns:a16="http://schemas.microsoft.com/office/drawing/2014/main" val="303373698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Suppliers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29057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Column 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Data Type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Nulls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77293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SupplierID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58073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SupplierCompanyName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nvarchar(50)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72382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SupplierContactFirstName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nvarchar(25)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92557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SupplierContactLastName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nvarchar(25)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50321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SupplierAddress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nvarchar(40)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37901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SupplierCity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nvarchar(40)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5920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SupplierState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nvarchar(2)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55382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SupplierZip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nvarchar(10)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47082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SupplierCountry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nvarchar(40)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2460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SupplierRegion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nvarchar(40)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727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SupplierPhone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nvarchar(20)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6160055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F4AAE0-4EBE-A7CA-0ADC-278FEB8DBDC8}"/>
              </a:ext>
            </a:extLst>
          </p:cNvPr>
          <p:cNvCxnSpPr/>
          <p:nvPr/>
        </p:nvCxnSpPr>
        <p:spPr>
          <a:xfrm>
            <a:off x="5550418" y="1287262"/>
            <a:ext cx="237823" cy="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7696E1-9D21-8319-6CF1-07E78501E78A}"/>
              </a:ext>
            </a:extLst>
          </p:cNvPr>
          <p:cNvCxnSpPr/>
          <p:nvPr/>
        </p:nvCxnSpPr>
        <p:spPr>
          <a:xfrm>
            <a:off x="5788241" y="1287262"/>
            <a:ext cx="0" cy="1569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268082-CE94-BF21-2A5D-9D95F3A225C0}"/>
              </a:ext>
            </a:extLst>
          </p:cNvPr>
          <p:cNvCxnSpPr/>
          <p:nvPr/>
        </p:nvCxnSpPr>
        <p:spPr>
          <a:xfrm>
            <a:off x="5788241" y="2857112"/>
            <a:ext cx="439813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205A55-85B5-AF11-A18A-3CF5DCC72F1A}"/>
              </a:ext>
            </a:extLst>
          </p:cNvPr>
          <p:cNvCxnSpPr/>
          <p:nvPr/>
        </p:nvCxnSpPr>
        <p:spPr>
          <a:xfrm flipH="1">
            <a:off x="6008147" y="944680"/>
            <a:ext cx="219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8040A93-A81D-9371-2DCE-A0784CB5BB84}"/>
              </a:ext>
            </a:extLst>
          </p:cNvPr>
          <p:cNvCxnSpPr/>
          <p:nvPr/>
        </p:nvCxnSpPr>
        <p:spPr>
          <a:xfrm>
            <a:off x="6008147" y="944680"/>
            <a:ext cx="0" cy="570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23C63F1-8967-DB04-9FCD-046978093624}"/>
              </a:ext>
            </a:extLst>
          </p:cNvPr>
          <p:cNvCxnSpPr/>
          <p:nvPr/>
        </p:nvCxnSpPr>
        <p:spPr>
          <a:xfrm flipH="1">
            <a:off x="5550418" y="1514764"/>
            <a:ext cx="457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87B636A-1DD1-F9CC-D042-C086BECD6211}"/>
              </a:ext>
            </a:extLst>
          </p:cNvPr>
          <p:cNvCxnSpPr/>
          <p:nvPr/>
        </p:nvCxnSpPr>
        <p:spPr>
          <a:xfrm flipH="1">
            <a:off x="286327" y="877455"/>
            <a:ext cx="354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990AC5B-332F-2819-F9DE-A284A0562D25}"/>
              </a:ext>
            </a:extLst>
          </p:cNvPr>
          <p:cNvCxnSpPr/>
          <p:nvPr/>
        </p:nvCxnSpPr>
        <p:spPr>
          <a:xfrm>
            <a:off x="286327" y="877455"/>
            <a:ext cx="0" cy="302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AF7EA4E-8736-6EA8-9FD7-97DC8288EDCA}"/>
              </a:ext>
            </a:extLst>
          </p:cNvPr>
          <p:cNvCxnSpPr/>
          <p:nvPr/>
        </p:nvCxnSpPr>
        <p:spPr>
          <a:xfrm>
            <a:off x="286327" y="3906982"/>
            <a:ext cx="39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20B045-D901-CF00-7C21-9AE860FFF7B3}"/>
              </a:ext>
            </a:extLst>
          </p:cNvPr>
          <p:cNvCxnSpPr/>
          <p:nvPr/>
        </p:nvCxnSpPr>
        <p:spPr>
          <a:xfrm flipH="1">
            <a:off x="2774642" y="4082473"/>
            <a:ext cx="540576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D9258A1-2EEA-92A6-28B3-2DCECF5AD1F6}"/>
              </a:ext>
            </a:extLst>
          </p:cNvPr>
          <p:cNvCxnSpPr/>
          <p:nvPr/>
        </p:nvCxnSpPr>
        <p:spPr>
          <a:xfrm>
            <a:off x="2774642" y="3639127"/>
            <a:ext cx="1994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A797470-68D5-45D0-7A40-8DCF97726F4F}"/>
              </a:ext>
            </a:extLst>
          </p:cNvPr>
          <p:cNvCxnSpPr/>
          <p:nvPr/>
        </p:nvCxnSpPr>
        <p:spPr>
          <a:xfrm>
            <a:off x="2974109" y="3639127"/>
            <a:ext cx="0" cy="231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ADFC7D1-D03C-32BF-1710-FF2BB64817A7}"/>
              </a:ext>
            </a:extLst>
          </p:cNvPr>
          <p:cNvCxnSpPr>
            <a:endCxn id="11" idx="1"/>
          </p:cNvCxnSpPr>
          <p:nvPr/>
        </p:nvCxnSpPr>
        <p:spPr>
          <a:xfrm>
            <a:off x="2974109" y="5957455"/>
            <a:ext cx="341109" cy="6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14E3F23-3904-B0F2-08A4-77D4C391C2EB}"/>
              </a:ext>
            </a:extLst>
          </p:cNvPr>
          <p:cNvCxnSpPr/>
          <p:nvPr/>
        </p:nvCxnSpPr>
        <p:spPr>
          <a:xfrm flipH="1">
            <a:off x="3205018" y="944680"/>
            <a:ext cx="11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0535B4D-846B-6A10-41CE-E875B4AB9021}"/>
              </a:ext>
            </a:extLst>
          </p:cNvPr>
          <p:cNvCxnSpPr/>
          <p:nvPr/>
        </p:nvCxnSpPr>
        <p:spPr>
          <a:xfrm>
            <a:off x="3205018" y="944680"/>
            <a:ext cx="0" cy="5215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FDA94ED-3269-F295-8024-B5A1695DA878}"/>
              </a:ext>
            </a:extLst>
          </p:cNvPr>
          <p:cNvCxnSpPr/>
          <p:nvPr/>
        </p:nvCxnSpPr>
        <p:spPr>
          <a:xfrm>
            <a:off x="3205018" y="6160655"/>
            <a:ext cx="11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2C5225E-6C82-8A05-97C9-5B76E5D5C70F}"/>
              </a:ext>
            </a:extLst>
          </p:cNvPr>
          <p:cNvCxnSpPr/>
          <p:nvPr/>
        </p:nvCxnSpPr>
        <p:spPr>
          <a:xfrm flipH="1">
            <a:off x="110836" y="2857112"/>
            <a:ext cx="3204382" cy="322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13F0622-48DD-21B6-0447-0912C401A345}"/>
              </a:ext>
            </a:extLst>
          </p:cNvPr>
          <p:cNvCxnSpPr/>
          <p:nvPr/>
        </p:nvCxnSpPr>
        <p:spPr>
          <a:xfrm>
            <a:off x="110836" y="3179316"/>
            <a:ext cx="0" cy="122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27ED620-930C-E208-C03C-9CBDB53915F2}"/>
              </a:ext>
            </a:extLst>
          </p:cNvPr>
          <p:cNvCxnSpPr/>
          <p:nvPr/>
        </p:nvCxnSpPr>
        <p:spPr>
          <a:xfrm>
            <a:off x="110836" y="4405745"/>
            <a:ext cx="568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980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339</Words>
  <Application>Microsoft Office PowerPoint</Application>
  <PresentationFormat>Widescreen</PresentationFormat>
  <Paragraphs>209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Eli Lilly and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Burch C Lin</dc:creator>
  <cp:lastModifiedBy>Burch C Lin</cp:lastModifiedBy>
  <cp:revision>1</cp:revision>
  <dcterms:created xsi:type="dcterms:W3CDTF">2023-01-21T20:45:36Z</dcterms:created>
  <dcterms:modified xsi:type="dcterms:W3CDTF">2023-01-22T01:24:08Z</dcterms:modified>
</cp:coreProperties>
</file>