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EED9B2-6CB0-4BF9-B8A0-128D1B3ABD60}" v="263" dt="2024-12-08T16:45:23.4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Lopez" userId="a719788a2d8e72b6" providerId="LiveId" clId="{EAEED9B2-6CB0-4BF9-B8A0-128D1B3ABD60}"/>
    <pc:docChg chg="undo redo custSel addSld delSld modSld">
      <pc:chgData name="Miguel Lopez" userId="a719788a2d8e72b6" providerId="LiveId" clId="{EAEED9B2-6CB0-4BF9-B8A0-128D1B3ABD60}" dt="2024-12-08T16:45:23.421" v="1552"/>
      <pc:docMkLst>
        <pc:docMk/>
      </pc:docMkLst>
      <pc:sldChg chg="modSp mod modTransition">
        <pc:chgData name="Miguel Lopez" userId="a719788a2d8e72b6" providerId="LiveId" clId="{EAEED9B2-6CB0-4BF9-B8A0-128D1B3ABD60}" dt="2024-12-05T17:51:12.346" v="585"/>
        <pc:sldMkLst>
          <pc:docMk/>
          <pc:sldMk cId="3101692511" sldId="256"/>
        </pc:sldMkLst>
        <pc:spChg chg="mod">
          <ac:chgData name="Miguel Lopez" userId="a719788a2d8e72b6" providerId="LiveId" clId="{EAEED9B2-6CB0-4BF9-B8A0-128D1B3ABD60}" dt="2024-12-05T17:43:57.450" v="581" actId="27636"/>
          <ac:spMkLst>
            <pc:docMk/>
            <pc:sldMk cId="3101692511" sldId="256"/>
            <ac:spMk id="3" creationId="{DD54C934-E0AA-AB9C-D2E6-7620B2D01C80}"/>
          </ac:spMkLst>
        </pc:spChg>
      </pc:sldChg>
      <pc:sldChg chg="modSp mod modTransition modAnim">
        <pc:chgData name="Miguel Lopez" userId="a719788a2d8e72b6" providerId="LiveId" clId="{EAEED9B2-6CB0-4BF9-B8A0-128D1B3ABD60}" dt="2024-12-05T17:51:19.196" v="586"/>
        <pc:sldMkLst>
          <pc:docMk/>
          <pc:sldMk cId="3039524412" sldId="257"/>
        </pc:sldMkLst>
        <pc:spChg chg="mod">
          <ac:chgData name="Miguel Lopez" userId="a719788a2d8e72b6" providerId="LiveId" clId="{EAEED9B2-6CB0-4BF9-B8A0-128D1B3ABD60}" dt="2024-12-05T17:42:51.206" v="565" actId="403"/>
          <ac:spMkLst>
            <pc:docMk/>
            <pc:sldMk cId="3039524412" sldId="257"/>
            <ac:spMk id="3" creationId="{6C3850C7-486B-BC5C-0EFD-38F0C26C3190}"/>
          </ac:spMkLst>
        </pc:spChg>
        <pc:picChg chg="mod">
          <ac:chgData name="Miguel Lopez" userId="a719788a2d8e72b6" providerId="LiveId" clId="{EAEED9B2-6CB0-4BF9-B8A0-128D1B3ABD60}" dt="2024-12-04T15:33:01.894" v="4" actId="1076"/>
          <ac:picMkLst>
            <pc:docMk/>
            <pc:sldMk cId="3039524412" sldId="257"/>
            <ac:picMk id="1026" creationId="{79420E4A-AC26-69B5-60C0-C88E5B8DA0FA}"/>
          </ac:picMkLst>
        </pc:picChg>
        <pc:picChg chg="mod">
          <ac:chgData name="Miguel Lopez" userId="a719788a2d8e72b6" providerId="LiveId" clId="{EAEED9B2-6CB0-4BF9-B8A0-128D1B3ABD60}" dt="2024-12-04T15:32:40.844" v="2" actId="1076"/>
          <ac:picMkLst>
            <pc:docMk/>
            <pc:sldMk cId="3039524412" sldId="257"/>
            <ac:picMk id="1028" creationId="{633B34CB-7EAF-9020-41C9-2651A7CAAA37}"/>
          </ac:picMkLst>
        </pc:picChg>
      </pc:sldChg>
      <pc:sldChg chg="addSp modSp new mod modTransition modAnim">
        <pc:chgData name="Miguel Lopez" userId="a719788a2d8e72b6" providerId="LiveId" clId="{EAEED9B2-6CB0-4BF9-B8A0-128D1B3ABD60}" dt="2024-12-05T17:51:22.206" v="587"/>
        <pc:sldMkLst>
          <pc:docMk/>
          <pc:sldMk cId="823794731" sldId="258"/>
        </pc:sldMkLst>
        <pc:spChg chg="mod">
          <ac:chgData name="Miguel Lopez" userId="a719788a2d8e72b6" providerId="LiveId" clId="{EAEED9B2-6CB0-4BF9-B8A0-128D1B3ABD60}" dt="2024-12-04T15:37:07.394" v="49" actId="20577"/>
          <ac:spMkLst>
            <pc:docMk/>
            <pc:sldMk cId="823794731" sldId="258"/>
            <ac:spMk id="2" creationId="{D2A6B6FC-057B-A87F-EC9E-60DC332ED294}"/>
          </ac:spMkLst>
        </pc:spChg>
        <pc:spChg chg="mod">
          <ac:chgData name="Miguel Lopez" userId="a719788a2d8e72b6" providerId="LiveId" clId="{EAEED9B2-6CB0-4BF9-B8A0-128D1B3ABD60}" dt="2024-12-05T17:42:14.142" v="556" actId="255"/>
          <ac:spMkLst>
            <pc:docMk/>
            <pc:sldMk cId="823794731" sldId="258"/>
            <ac:spMk id="3" creationId="{79F0CFDE-1B4B-F527-801C-0CD5CD8A748B}"/>
          </ac:spMkLst>
        </pc:spChg>
        <pc:picChg chg="add mod">
          <ac:chgData name="Miguel Lopez" userId="a719788a2d8e72b6" providerId="LiveId" clId="{EAEED9B2-6CB0-4BF9-B8A0-128D1B3ABD60}" dt="2024-12-04T15:39:42.136" v="74" actId="1076"/>
          <ac:picMkLst>
            <pc:docMk/>
            <pc:sldMk cId="823794731" sldId="258"/>
            <ac:picMk id="2050" creationId="{F28BAB93-184E-2B23-C5A2-7B839B5D0BE0}"/>
          </ac:picMkLst>
        </pc:picChg>
        <pc:picChg chg="add mod">
          <ac:chgData name="Miguel Lopez" userId="a719788a2d8e72b6" providerId="LiveId" clId="{EAEED9B2-6CB0-4BF9-B8A0-128D1B3ABD60}" dt="2024-12-04T15:39:35.294" v="73" actId="14100"/>
          <ac:picMkLst>
            <pc:docMk/>
            <pc:sldMk cId="823794731" sldId="258"/>
            <ac:picMk id="2054" creationId="{CD2ED493-8736-C96C-7F06-36891424C965}"/>
          </ac:picMkLst>
        </pc:picChg>
      </pc:sldChg>
      <pc:sldChg chg="addSp modSp new mod modTransition modAnim">
        <pc:chgData name="Miguel Lopez" userId="a719788a2d8e72b6" providerId="LiveId" clId="{EAEED9B2-6CB0-4BF9-B8A0-128D1B3ABD60}" dt="2024-12-05T17:51:24.846" v="588"/>
        <pc:sldMkLst>
          <pc:docMk/>
          <pc:sldMk cId="241373322" sldId="259"/>
        </pc:sldMkLst>
        <pc:spChg chg="mod">
          <ac:chgData name="Miguel Lopez" userId="a719788a2d8e72b6" providerId="LiveId" clId="{EAEED9B2-6CB0-4BF9-B8A0-128D1B3ABD60}" dt="2024-12-04T15:42:07.304" v="101" actId="20577"/>
          <ac:spMkLst>
            <pc:docMk/>
            <pc:sldMk cId="241373322" sldId="259"/>
            <ac:spMk id="2" creationId="{9E01C9FE-02CC-E3E6-5D5E-5169C306F9D2}"/>
          </ac:spMkLst>
        </pc:spChg>
        <pc:spChg chg="mod">
          <ac:chgData name="Miguel Lopez" userId="a719788a2d8e72b6" providerId="LiveId" clId="{EAEED9B2-6CB0-4BF9-B8A0-128D1B3ABD60}" dt="2024-12-05T17:41:55.139" v="555" actId="403"/>
          <ac:spMkLst>
            <pc:docMk/>
            <pc:sldMk cId="241373322" sldId="259"/>
            <ac:spMk id="3" creationId="{CFCCAB43-5416-3BB1-6379-CEACA7C79E4D}"/>
          </ac:spMkLst>
        </pc:spChg>
        <pc:picChg chg="add mod">
          <ac:chgData name="Miguel Lopez" userId="a719788a2d8e72b6" providerId="LiveId" clId="{EAEED9B2-6CB0-4BF9-B8A0-128D1B3ABD60}" dt="2024-12-04T15:42:53.034" v="110" actId="14100"/>
          <ac:picMkLst>
            <pc:docMk/>
            <pc:sldMk cId="241373322" sldId="259"/>
            <ac:picMk id="3074" creationId="{CD38C460-4490-651E-99EF-C1B24D414793}"/>
          </ac:picMkLst>
        </pc:picChg>
        <pc:picChg chg="add mod">
          <ac:chgData name="Miguel Lopez" userId="a719788a2d8e72b6" providerId="LiveId" clId="{EAEED9B2-6CB0-4BF9-B8A0-128D1B3ABD60}" dt="2024-12-04T15:43:09.844" v="113" actId="14100"/>
          <ac:picMkLst>
            <pc:docMk/>
            <pc:sldMk cId="241373322" sldId="259"/>
            <ac:picMk id="3076" creationId="{FFEAFECC-1D06-6631-F27A-D7F74C752F91}"/>
          </ac:picMkLst>
        </pc:picChg>
      </pc:sldChg>
      <pc:sldChg chg="addSp modSp new mod modTransition modAnim">
        <pc:chgData name="Miguel Lopez" userId="a719788a2d8e72b6" providerId="LiveId" clId="{EAEED9B2-6CB0-4BF9-B8A0-128D1B3ABD60}" dt="2024-12-05T17:51:27.336" v="589"/>
        <pc:sldMkLst>
          <pc:docMk/>
          <pc:sldMk cId="4135065033" sldId="260"/>
        </pc:sldMkLst>
        <pc:spChg chg="mod">
          <ac:chgData name="Miguel Lopez" userId="a719788a2d8e72b6" providerId="LiveId" clId="{EAEED9B2-6CB0-4BF9-B8A0-128D1B3ABD60}" dt="2024-12-04T15:45:06.107" v="134" actId="20577"/>
          <ac:spMkLst>
            <pc:docMk/>
            <pc:sldMk cId="4135065033" sldId="260"/>
            <ac:spMk id="2" creationId="{FAADEDDB-6C37-1701-B19A-2CB4BCF5DCBF}"/>
          </ac:spMkLst>
        </pc:spChg>
        <pc:spChg chg="mod">
          <ac:chgData name="Miguel Lopez" userId="a719788a2d8e72b6" providerId="LiveId" clId="{EAEED9B2-6CB0-4BF9-B8A0-128D1B3ABD60}" dt="2024-12-05T17:41:30.180" v="553" actId="403"/>
          <ac:spMkLst>
            <pc:docMk/>
            <pc:sldMk cId="4135065033" sldId="260"/>
            <ac:spMk id="3" creationId="{C92CE9C2-0236-45F2-D262-A83AD305CFA4}"/>
          </ac:spMkLst>
        </pc:spChg>
        <pc:picChg chg="add mod">
          <ac:chgData name="Miguel Lopez" userId="a719788a2d8e72b6" providerId="LiveId" clId="{EAEED9B2-6CB0-4BF9-B8A0-128D1B3ABD60}" dt="2024-12-05T17:41:41.528" v="554" actId="14100"/>
          <ac:picMkLst>
            <pc:docMk/>
            <pc:sldMk cId="4135065033" sldId="260"/>
            <ac:picMk id="4098" creationId="{A84F559B-F86D-0715-EBB9-7E736B8DDDE6}"/>
          </ac:picMkLst>
        </pc:picChg>
      </pc:sldChg>
      <pc:sldChg chg="addSp delSp modSp new mod modTransition modAnim">
        <pc:chgData name="Miguel Lopez" userId="a719788a2d8e72b6" providerId="LiveId" clId="{EAEED9B2-6CB0-4BF9-B8A0-128D1B3ABD60}" dt="2024-12-08T16:27:48.190" v="1114"/>
        <pc:sldMkLst>
          <pc:docMk/>
          <pc:sldMk cId="1254834640" sldId="261"/>
        </pc:sldMkLst>
        <pc:spChg chg="mod">
          <ac:chgData name="Miguel Lopez" userId="a719788a2d8e72b6" providerId="LiveId" clId="{EAEED9B2-6CB0-4BF9-B8A0-128D1B3ABD60}" dt="2024-12-04T15:55:26.187" v="190" actId="20577"/>
          <ac:spMkLst>
            <pc:docMk/>
            <pc:sldMk cId="1254834640" sldId="261"/>
            <ac:spMk id="2" creationId="{32308BB4-5DE2-2036-872A-ABE7B35CA8B7}"/>
          </ac:spMkLst>
        </pc:spChg>
        <pc:spChg chg="mod">
          <ac:chgData name="Miguel Lopez" userId="a719788a2d8e72b6" providerId="LiveId" clId="{EAEED9B2-6CB0-4BF9-B8A0-128D1B3ABD60}" dt="2024-12-05T17:41:01.966" v="551" actId="403"/>
          <ac:spMkLst>
            <pc:docMk/>
            <pc:sldMk cId="1254834640" sldId="261"/>
            <ac:spMk id="3" creationId="{49570740-56C1-D680-6255-9508242E90BC}"/>
          </ac:spMkLst>
        </pc:spChg>
        <pc:spChg chg="add del mod">
          <ac:chgData name="Miguel Lopez" userId="a719788a2d8e72b6" providerId="LiveId" clId="{EAEED9B2-6CB0-4BF9-B8A0-128D1B3ABD60}" dt="2024-12-07T17:19:03.640" v="604"/>
          <ac:spMkLst>
            <pc:docMk/>
            <pc:sldMk cId="1254834640" sldId="261"/>
            <ac:spMk id="6" creationId="{3AB0505B-0081-3B25-BB50-3A0D87A35CFB}"/>
          </ac:spMkLst>
        </pc:spChg>
        <pc:spChg chg="add mod">
          <ac:chgData name="Miguel Lopez" userId="a719788a2d8e72b6" providerId="LiveId" clId="{EAEED9B2-6CB0-4BF9-B8A0-128D1B3ABD60}" dt="2024-12-07T17:19:44.190" v="665" actId="20577"/>
          <ac:spMkLst>
            <pc:docMk/>
            <pc:sldMk cId="1254834640" sldId="261"/>
            <ac:spMk id="7" creationId="{5FF822A8-86FC-A6B8-1EDD-3B4FA479FCB2}"/>
          </ac:spMkLst>
        </pc:spChg>
        <pc:spChg chg="add mod">
          <ac:chgData name="Miguel Lopez" userId="a719788a2d8e72b6" providerId="LiveId" clId="{EAEED9B2-6CB0-4BF9-B8A0-128D1B3ABD60}" dt="2024-12-07T17:23:15.254" v="754" actId="1076"/>
          <ac:spMkLst>
            <pc:docMk/>
            <pc:sldMk cId="1254834640" sldId="261"/>
            <ac:spMk id="10" creationId="{34AD57A4-6902-6EDA-BAE4-F02D1E4ED368}"/>
          </ac:spMkLst>
        </pc:spChg>
        <pc:picChg chg="add mod">
          <ac:chgData name="Miguel Lopez" userId="a719788a2d8e72b6" providerId="LiveId" clId="{EAEED9B2-6CB0-4BF9-B8A0-128D1B3ABD60}" dt="2024-12-07T17:18:19.200" v="601" actId="1076"/>
          <ac:picMkLst>
            <pc:docMk/>
            <pc:sldMk cId="1254834640" sldId="261"/>
            <ac:picMk id="5" creationId="{BEB4C331-7679-3187-99A2-439399C2B355}"/>
          </ac:picMkLst>
        </pc:picChg>
        <pc:picChg chg="add mod">
          <ac:chgData name="Miguel Lopez" userId="a719788a2d8e72b6" providerId="LiveId" clId="{EAEED9B2-6CB0-4BF9-B8A0-128D1B3ABD60}" dt="2024-12-07T17:23:00.942" v="752" actId="1076"/>
          <ac:picMkLst>
            <pc:docMk/>
            <pc:sldMk cId="1254834640" sldId="261"/>
            <ac:picMk id="9" creationId="{0B1DDC58-88D2-DE13-CE37-C7A11C06A082}"/>
          </ac:picMkLst>
        </pc:picChg>
        <pc:picChg chg="add mod">
          <ac:chgData name="Miguel Lopez" userId="a719788a2d8e72b6" providerId="LiveId" clId="{EAEED9B2-6CB0-4BF9-B8A0-128D1B3ABD60}" dt="2024-12-04T15:56:38.894" v="203" actId="1076"/>
          <ac:picMkLst>
            <pc:docMk/>
            <pc:sldMk cId="1254834640" sldId="261"/>
            <ac:picMk id="5122" creationId="{9B5AB0DC-3112-DD7C-1BCF-39C512F7B6D7}"/>
          </ac:picMkLst>
        </pc:picChg>
        <pc:picChg chg="add del mod">
          <ac:chgData name="Miguel Lopez" userId="a719788a2d8e72b6" providerId="LiveId" clId="{EAEED9B2-6CB0-4BF9-B8A0-128D1B3ABD60}" dt="2024-12-07T17:14:59.447" v="595" actId="478"/>
          <ac:picMkLst>
            <pc:docMk/>
            <pc:sldMk cId="1254834640" sldId="261"/>
            <ac:picMk id="5129" creationId="{142C30E2-B4A4-F063-7FB7-409FE1041891}"/>
          </ac:picMkLst>
        </pc:picChg>
        <pc:picChg chg="add del mod">
          <ac:chgData name="Miguel Lopez" userId="a719788a2d8e72b6" providerId="LiveId" clId="{EAEED9B2-6CB0-4BF9-B8A0-128D1B3ABD60}" dt="2024-12-07T17:15:00.963" v="596" actId="478"/>
          <ac:picMkLst>
            <pc:docMk/>
            <pc:sldMk cId="1254834640" sldId="261"/>
            <ac:picMk id="5131" creationId="{190DE608-F4C1-D189-A452-038CC9A84B8F}"/>
          </ac:picMkLst>
        </pc:picChg>
        <pc:picChg chg="add del mod">
          <ac:chgData name="Miguel Lopez" userId="a719788a2d8e72b6" providerId="LiveId" clId="{EAEED9B2-6CB0-4BF9-B8A0-128D1B3ABD60}" dt="2024-12-07T17:15:02.481" v="597" actId="478"/>
          <ac:picMkLst>
            <pc:docMk/>
            <pc:sldMk cId="1254834640" sldId="261"/>
            <ac:picMk id="5133" creationId="{E3880C6A-D261-A0BF-3518-7A8E93E880E2}"/>
          </ac:picMkLst>
        </pc:picChg>
        <pc:picChg chg="add del mod">
          <ac:chgData name="Miguel Lopez" userId="a719788a2d8e72b6" providerId="LiveId" clId="{EAEED9B2-6CB0-4BF9-B8A0-128D1B3ABD60}" dt="2024-12-07T17:15:04.218" v="598" actId="478"/>
          <ac:picMkLst>
            <pc:docMk/>
            <pc:sldMk cId="1254834640" sldId="261"/>
            <ac:picMk id="5135" creationId="{C83B2000-128D-2219-35AC-D632E7D98327}"/>
          </ac:picMkLst>
        </pc:picChg>
      </pc:sldChg>
      <pc:sldChg chg="addSp modSp new del mod modTransition modAnim">
        <pc:chgData name="Miguel Lopez" userId="a719788a2d8e72b6" providerId="LiveId" clId="{EAEED9B2-6CB0-4BF9-B8A0-128D1B3ABD60}" dt="2024-12-07T17:14:41.810" v="593" actId="2696"/>
        <pc:sldMkLst>
          <pc:docMk/>
          <pc:sldMk cId="68946712" sldId="262"/>
        </pc:sldMkLst>
      </pc:sldChg>
      <pc:sldChg chg="addSp delSp modSp new mod modTransition modAnim">
        <pc:chgData name="Miguel Lopez" userId="a719788a2d8e72b6" providerId="LiveId" clId="{EAEED9B2-6CB0-4BF9-B8A0-128D1B3ABD60}" dt="2024-12-08T16:36:04.160" v="1249"/>
        <pc:sldMkLst>
          <pc:docMk/>
          <pc:sldMk cId="3467340765" sldId="262"/>
        </pc:sldMkLst>
        <pc:spChg chg="mod">
          <ac:chgData name="Miguel Lopez" userId="a719788a2d8e72b6" providerId="LiveId" clId="{EAEED9B2-6CB0-4BF9-B8A0-128D1B3ABD60}" dt="2024-12-08T16:34:39.169" v="1216" actId="1076"/>
          <ac:spMkLst>
            <pc:docMk/>
            <pc:sldMk cId="3467340765" sldId="262"/>
            <ac:spMk id="2" creationId="{D3258A45-5F5C-ECEA-BE06-0BA24DFAC730}"/>
          </ac:spMkLst>
        </pc:spChg>
        <pc:spChg chg="del">
          <ac:chgData name="Miguel Lopez" userId="a719788a2d8e72b6" providerId="LiveId" clId="{EAEED9B2-6CB0-4BF9-B8A0-128D1B3ABD60}" dt="2024-12-07T17:26:46.197" v="908" actId="478"/>
          <ac:spMkLst>
            <pc:docMk/>
            <pc:sldMk cId="3467340765" sldId="262"/>
            <ac:spMk id="3" creationId="{4B8A2533-CC25-C91E-8700-22A1125263D0}"/>
          </ac:spMkLst>
        </pc:spChg>
        <pc:spChg chg="add mod">
          <ac:chgData name="Miguel Lopez" userId="a719788a2d8e72b6" providerId="LiveId" clId="{EAEED9B2-6CB0-4BF9-B8A0-128D1B3ABD60}" dt="2024-12-08T16:32:26.886" v="1130" actId="1076"/>
          <ac:spMkLst>
            <pc:docMk/>
            <pc:sldMk cId="3467340765" sldId="262"/>
            <ac:spMk id="6" creationId="{A35094C6-09AD-4A96-A116-75F4AEE5FDD2}"/>
          </ac:spMkLst>
        </pc:spChg>
        <pc:spChg chg="add mod">
          <ac:chgData name="Miguel Lopez" userId="a719788a2d8e72b6" providerId="LiveId" clId="{EAEED9B2-6CB0-4BF9-B8A0-128D1B3ABD60}" dt="2024-12-08T16:32:39.721" v="1132" actId="1076"/>
          <ac:spMkLst>
            <pc:docMk/>
            <pc:sldMk cId="3467340765" sldId="262"/>
            <ac:spMk id="7" creationId="{37653EE9-8ABA-812A-AC93-B7705FABB2B1}"/>
          </ac:spMkLst>
        </pc:spChg>
        <pc:spChg chg="add mod">
          <ac:chgData name="Miguel Lopez" userId="a719788a2d8e72b6" providerId="LiveId" clId="{EAEED9B2-6CB0-4BF9-B8A0-128D1B3ABD60}" dt="2024-12-08T16:32:56.138" v="1134" actId="1076"/>
          <ac:spMkLst>
            <pc:docMk/>
            <pc:sldMk cId="3467340765" sldId="262"/>
            <ac:spMk id="9" creationId="{FF936B1A-CF17-8D21-0FE5-2DDD56DCC21C}"/>
          </ac:spMkLst>
        </pc:spChg>
        <pc:spChg chg="add mod">
          <ac:chgData name="Miguel Lopez" userId="a719788a2d8e72b6" providerId="LiveId" clId="{EAEED9B2-6CB0-4BF9-B8A0-128D1B3ABD60}" dt="2024-12-08T16:35:49.889" v="1246" actId="20577"/>
          <ac:spMkLst>
            <pc:docMk/>
            <pc:sldMk cId="3467340765" sldId="262"/>
            <ac:spMk id="12" creationId="{9F49653D-F3CF-4EF6-E08F-AC65E05376B2}"/>
          </ac:spMkLst>
        </pc:spChg>
        <pc:picChg chg="add mod">
          <ac:chgData name="Miguel Lopez" userId="a719788a2d8e72b6" providerId="LiveId" clId="{EAEED9B2-6CB0-4BF9-B8A0-128D1B3ABD60}" dt="2024-12-08T16:32:30.426" v="1131" actId="1076"/>
          <ac:picMkLst>
            <pc:docMk/>
            <pc:sldMk cId="3467340765" sldId="262"/>
            <ac:picMk id="4" creationId="{659BACA1-0271-2D19-D15E-15F9ED4532FB}"/>
          </ac:picMkLst>
        </pc:picChg>
        <pc:picChg chg="add mod">
          <ac:chgData name="Miguel Lopez" userId="a719788a2d8e72b6" providerId="LiveId" clId="{EAEED9B2-6CB0-4BF9-B8A0-128D1B3ABD60}" dt="2024-12-08T16:32:04.641" v="1126" actId="1076"/>
          <ac:picMkLst>
            <pc:docMk/>
            <pc:sldMk cId="3467340765" sldId="262"/>
            <ac:picMk id="5" creationId="{98798C55-0707-16FC-8915-91E1325E6E6B}"/>
          </ac:picMkLst>
        </pc:picChg>
        <pc:picChg chg="add mod">
          <ac:chgData name="Miguel Lopez" userId="a719788a2d8e72b6" providerId="LiveId" clId="{EAEED9B2-6CB0-4BF9-B8A0-128D1B3ABD60}" dt="2024-12-08T16:34:49.253" v="1218" actId="1076"/>
          <ac:picMkLst>
            <pc:docMk/>
            <pc:sldMk cId="3467340765" sldId="262"/>
            <ac:picMk id="8" creationId="{9A6D28D8-676F-ACA0-7586-CFF2D9731BE7}"/>
          </ac:picMkLst>
        </pc:picChg>
        <pc:picChg chg="add mod">
          <ac:chgData name="Miguel Lopez" userId="a719788a2d8e72b6" providerId="LiveId" clId="{EAEED9B2-6CB0-4BF9-B8A0-128D1B3ABD60}" dt="2024-12-08T16:33:03.528" v="1135" actId="1076"/>
          <ac:picMkLst>
            <pc:docMk/>
            <pc:sldMk cId="3467340765" sldId="262"/>
            <ac:picMk id="11" creationId="{3A30D36B-60F5-FCD9-2F40-BA27020518E8}"/>
          </ac:picMkLst>
        </pc:picChg>
      </pc:sldChg>
      <pc:sldChg chg="modSp new del mod modTransition">
        <pc:chgData name="Miguel Lopez" userId="a719788a2d8e72b6" providerId="LiveId" clId="{EAEED9B2-6CB0-4BF9-B8A0-128D1B3ABD60}" dt="2024-12-07T17:14:46.750" v="594" actId="2696"/>
        <pc:sldMkLst>
          <pc:docMk/>
          <pc:sldMk cId="566680636" sldId="263"/>
        </pc:sldMkLst>
      </pc:sldChg>
      <pc:sldChg chg="addSp delSp modSp new mod modTransition modAnim">
        <pc:chgData name="Miguel Lopez" userId="a719788a2d8e72b6" providerId="LiveId" clId="{EAEED9B2-6CB0-4BF9-B8A0-128D1B3ABD60}" dt="2024-12-08T16:45:23.421" v="1552"/>
        <pc:sldMkLst>
          <pc:docMk/>
          <pc:sldMk cId="3687324493" sldId="263"/>
        </pc:sldMkLst>
        <pc:spChg chg="mod">
          <ac:chgData name="Miguel Lopez" userId="a719788a2d8e72b6" providerId="LiveId" clId="{EAEED9B2-6CB0-4BF9-B8A0-128D1B3ABD60}" dt="2024-12-08T16:38:33.736" v="1288" actId="1076"/>
          <ac:spMkLst>
            <pc:docMk/>
            <pc:sldMk cId="3687324493" sldId="263"/>
            <ac:spMk id="2" creationId="{86653A36-6616-6167-50D6-17416D69F099}"/>
          </ac:spMkLst>
        </pc:spChg>
        <pc:spChg chg="del">
          <ac:chgData name="Miguel Lopez" userId="a719788a2d8e72b6" providerId="LiveId" clId="{EAEED9B2-6CB0-4BF9-B8A0-128D1B3ABD60}" dt="2024-12-08T16:37:55.671" v="1285" actId="478"/>
          <ac:spMkLst>
            <pc:docMk/>
            <pc:sldMk cId="3687324493" sldId="263"/>
            <ac:spMk id="3" creationId="{A6FCE8BB-C99B-EB47-BB36-8AFCFA46E801}"/>
          </ac:spMkLst>
        </pc:spChg>
        <pc:spChg chg="add mod">
          <ac:chgData name="Miguel Lopez" userId="a719788a2d8e72b6" providerId="LiveId" clId="{EAEED9B2-6CB0-4BF9-B8A0-128D1B3ABD60}" dt="2024-12-08T16:40:26.351" v="1430" actId="20577"/>
          <ac:spMkLst>
            <pc:docMk/>
            <pc:sldMk cId="3687324493" sldId="263"/>
            <ac:spMk id="6" creationId="{229118CF-A249-D9BE-EA75-62174942CCB4}"/>
          </ac:spMkLst>
        </pc:spChg>
        <pc:spChg chg="add mod">
          <ac:chgData name="Miguel Lopez" userId="a719788a2d8e72b6" providerId="LiveId" clId="{EAEED9B2-6CB0-4BF9-B8A0-128D1B3ABD60}" dt="2024-12-08T16:42:26.762" v="1493" actId="1076"/>
          <ac:spMkLst>
            <pc:docMk/>
            <pc:sldMk cId="3687324493" sldId="263"/>
            <ac:spMk id="9" creationId="{2DE6B123-0209-1329-FE02-CDC1A08FF374}"/>
          </ac:spMkLst>
        </pc:spChg>
        <pc:spChg chg="add mod">
          <ac:chgData name="Miguel Lopez" userId="a719788a2d8e72b6" providerId="LiveId" clId="{EAEED9B2-6CB0-4BF9-B8A0-128D1B3ABD60}" dt="2024-12-08T16:43:59.183" v="1548" actId="1076"/>
          <ac:spMkLst>
            <pc:docMk/>
            <pc:sldMk cId="3687324493" sldId="263"/>
            <ac:spMk id="12" creationId="{F4779FDA-0031-C3A7-3F08-62C3B0E0B866}"/>
          </ac:spMkLst>
        </pc:spChg>
        <pc:picChg chg="add mod">
          <ac:chgData name="Miguel Lopez" userId="a719788a2d8e72b6" providerId="LiveId" clId="{EAEED9B2-6CB0-4BF9-B8A0-128D1B3ABD60}" dt="2024-12-08T16:38:39.870" v="1289" actId="1076"/>
          <ac:picMkLst>
            <pc:docMk/>
            <pc:sldMk cId="3687324493" sldId="263"/>
            <ac:picMk id="5" creationId="{84CBCC68-ED71-3E3B-FEE2-D6124C82EED9}"/>
          </ac:picMkLst>
        </pc:picChg>
        <pc:picChg chg="add mod">
          <ac:chgData name="Miguel Lopez" userId="a719788a2d8e72b6" providerId="LiveId" clId="{EAEED9B2-6CB0-4BF9-B8A0-128D1B3ABD60}" dt="2024-12-08T16:41:40.379" v="1435" actId="1076"/>
          <ac:picMkLst>
            <pc:docMk/>
            <pc:sldMk cId="3687324493" sldId="263"/>
            <ac:picMk id="8" creationId="{8BECD28B-0AE3-5419-F06E-6289E1D7CFB8}"/>
          </ac:picMkLst>
        </pc:picChg>
        <pc:picChg chg="add mod">
          <ac:chgData name="Miguel Lopez" userId="a719788a2d8e72b6" providerId="LiveId" clId="{EAEED9B2-6CB0-4BF9-B8A0-128D1B3ABD60}" dt="2024-12-08T16:43:31.417" v="1503" actId="1076"/>
          <ac:picMkLst>
            <pc:docMk/>
            <pc:sldMk cId="3687324493" sldId="263"/>
            <ac:picMk id="11" creationId="{CD054E34-9258-99F4-C732-3F318403683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B2762E3-F0DE-4075-90F5-BA3D742FD0BA}" type="datetimeFigureOut">
              <a:rPr lang="es-ES" smtClean="0"/>
              <a:t>08/12/2024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FB03473-2021-4996-8569-133EFF660A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8435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62E3-F0DE-4075-90F5-BA3D742FD0BA}" type="datetimeFigureOut">
              <a:rPr lang="es-ES" smtClean="0"/>
              <a:t>08/12/2024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3473-2021-4996-8569-133EFF660A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82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62E3-F0DE-4075-90F5-BA3D742FD0BA}" type="datetimeFigureOut">
              <a:rPr lang="es-ES" smtClean="0"/>
              <a:t>08/12/2024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3473-2021-4996-8569-133EFF660A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2058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62E3-F0DE-4075-90F5-BA3D742FD0BA}" type="datetimeFigureOut">
              <a:rPr lang="es-ES" smtClean="0"/>
              <a:t>08/12/2024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3473-2021-4996-8569-133EFF660A65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3181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62E3-F0DE-4075-90F5-BA3D742FD0BA}" type="datetimeFigureOut">
              <a:rPr lang="es-ES" smtClean="0"/>
              <a:t>08/12/2024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3473-2021-4996-8569-133EFF660A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9536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62E3-F0DE-4075-90F5-BA3D742FD0BA}" type="datetimeFigureOut">
              <a:rPr lang="es-ES" smtClean="0"/>
              <a:t>08/12/2024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3473-2021-4996-8569-133EFF660A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1985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62E3-F0DE-4075-90F5-BA3D742FD0BA}" type="datetimeFigureOut">
              <a:rPr lang="es-ES" smtClean="0"/>
              <a:t>08/12/2024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3473-2021-4996-8569-133EFF660A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8544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62E3-F0DE-4075-90F5-BA3D742FD0BA}" type="datetimeFigureOut">
              <a:rPr lang="es-ES" smtClean="0"/>
              <a:t>08/12/2024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3473-2021-4996-8569-133EFF660A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4177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62E3-F0DE-4075-90F5-BA3D742FD0BA}" type="datetimeFigureOut">
              <a:rPr lang="es-ES" smtClean="0"/>
              <a:t>08/12/2024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3473-2021-4996-8569-133EFF660A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576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62E3-F0DE-4075-90F5-BA3D742FD0BA}" type="datetimeFigureOut">
              <a:rPr lang="es-ES" smtClean="0"/>
              <a:t>08/12/2024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3473-2021-4996-8569-133EFF660A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014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62E3-F0DE-4075-90F5-BA3D742FD0BA}" type="datetimeFigureOut">
              <a:rPr lang="es-ES" smtClean="0"/>
              <a:t>08/12/2024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3473-2021-4996-8569-133EFF660A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18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62E3-F0DE-4075-90F5-BA3D742FD0BA}" type="datetimeFigureOut">
              <a:rPr lang="es-ES" smtClean="0"/>
              <a:t>08/12/2024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3473-2021-4996-8569-133EFF660A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823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62E3-F0DE-4075-90F5-BA3D742FD0BA}" type="datetimeFigureOut">
              <a:rPr lang="es-ES" smtClean="0"/>
              <a:t>08/12/2024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3473-2021-4996-8569-133EFF660A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805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62E3-F0DE-4075-90F5-BA3D742FD0BA}" type="datetimeFigureOut">
              <a:rPr lang="es-ES" smtClean="0"/>
              <a:t>08/12/2024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3473-2021-4996-8569-133EFF660A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67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62E3-F0DE-4075-90F5-BA3D742FD0BA}" type="datetimeFigureOut">
              <a:rPr lang="es-ES" smtClean="0"/>
              <a:t>08/12/2024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3473-2021-4996-8569-133EFF660A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208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62E3-F0DE-4075-90F5-BA3D742FD0BA}" type="datetimeFigureOut">
              <a:rPr lang="es-ES" smtClean="0"/>
              <a:t>08/12/2024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3473-2021-4996-8569-133EFF660A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465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62E3-F0DE-4075-90F5-BA3D742FD0BA}" type="datetimeFigureOut">
              <a:rPr lang="es-ES" smtClean="0"/>
              <a:t>08/12/2024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3473-2021-4996-8569-133EFF660A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829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762E3-F0DE-4075-90F5-BA3D742FD0BA}" type="datetimeFigureOut">
              <a:rPr lang="es-ES" smtClean="0"/>
              <a:t>08/12/2024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03473-2021-4996-8569-133EFF660A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9492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E39FB-B4A1-3FE3-350D-C23C604B4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188299"/>
            <a:ext cx="8791575" cy="2387600"/>
          </a:xfrm>
        </p:spPr>
        <p:txBody>
          <a:bodyPr/>
          <a:lstStyle/>
          <a:p>
            <a:pPr algn="ctr"/>
            <a:r>
              <a:rPr lang="es-ES" b="1" dirty="0"/>
              <a:t>PRÁCTICA METRO DE BUENOS AIRES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54C934-E0AA-AB9C-D2E6-7620B2D01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575900"/>
            <a:ext cx="8791575" cy="409380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s-ES" sz="3000" dirty="0">
                <a:solidFill>
                  <a:schemeClr val="tx1"/>
                </a:solidFill>
              </a:rPr>
              <a:t>INTELIGENCIA ARTIFICIAL</a:t>
            </a:r>
          </a:p>
          <a:p>
            <a:pPr algn="ctr"/>
            <a:r>
              <a:rPr lang="es-ES" sz="3000" dirty="0">
                <a:solidFill>
                  <a:schemeClr val="tx1"/>
                </a:solidFill>
              </a:rPr>
              <a:t>GRUPO 1:</a:t>
            </a:r>
          </a:p>
          <a:p>
            <a:pPr lvl="8"/>
            <a:r>
              <a:rPr lang="es-ES" dirty="0">
                <a:solidFill>
                  <a:schemeClr val="tx1"/>
                </a:solidFill>
              </a:rPr>
              <a:t>	</a:t>
            </a:r>
            <a:r>
              <a:rPr lang="es-ES" sz="2200" u="sng" dirty="0">
                <a:solidFill>
                  <a:schemeClr val="tx1"/>
                </a:solidFill>
              </a:rPr>
              <a:t>Coordinador</a:t>
            </a:r>
            <a:r>
              <a:rPr lang="es-ES" sz="2200" dirty="0">
                <a:solidFill>
                  <a:schemeClr val="tx1"/>
                </a:solidFill>
              </a:rPr>
              <a:t>: Antonio </a:t>
            </a:r>
            <a:r>
              <a:rPr lang="es-ES" sz="2200" dirty="0" err="1">
                <a:solidFill>
                  <a:schemeClr val="tx1"/>
                </a:solidFill>
              </a:rPr>
              <a:t>Bielza</a:t>
            </a:r>
            <a:r>
              <a:rPr lang="es-ES" sz="2200" dirty="0">
                <a:solidFill>
                  <a:schemeClr val="tx1"/>
                </a:solidFill>
              </a:rPr>
              <a:t> Díez</a:t>
            </a:r>
          </a:p>
          <a:p>
            <a:pPr lvl="8"/>
            <a:r>
              <a:rPr lang="es-ES" sz="2200" dirty="0">
                <a:solidFill>
                  <a:schemeClr val="tx1"/>
                </a:solidFill>
              </a:rPr>
              <a:t>	</a:t>
            </a:r>
            <a:r>
              <a:rPr lang="es-ES" sz="2200" u="sng" dirty="0">
                <a:solidFill>
                  <a:schemeClr val="tx1"/>
                </a:solidFill>
              </a:rPr>
              <a:t>Integrantes</a:t>
            </a:r>
            <a:r>
              <a:rPr lang="es-ES" sz="2200" dirty="0">
                <a:solidFill>
                  <a:schemeClr val="tx1"/>
                </a:solidFill>
              </a:rPr>
              <a:t>: Diego de </a:t>
            </a:r>
            <a:r>
              <a:rPr lang="es-ES" sz="2200" dirty="0" err="1">
                <a:solidFill>
                  <a:schemeClr val="tx1"/>
                </a:solidFill>
              </a:rPr>
              <a:t>Arizón</a:t>
            </a:r>
            <a:r>
              <a:rPr lang="es-ES" sz="2200" dirty="0">
                <a:solidFill>
                  <a:schemeClr val="tx1"/>
                </a:solidFill>
              </a:rPr>
              <a:t> Sanz</a:t>
            </a:r>
          </a:p>
          <a:p>
            <a:pPr lvl="8"/>
            <a:r>
              <a:rPr lang="es-ES" sz="2200" dirty="0">
                <a:solidFill>
                  <a:schemeClr val="tx1"/>
                </a:solidFill>
              </a:rPr>
              <a:t>		Rodrigo </a:t>
            </a:r>
            <a:r>
              <a:rPr lang="es-ES" sz="2200" dirty="0" err="1">
                <a:solidFill>
                  <a:schemeClr val="tx1"/>
                </a:solidFill>
              </a:rPr>
              <a:t>Elola</a:t>
            </a:r>
            <a:r>
              <a:rPr lang="es-ES" sz="2200" dirty="0">
                <a:solidFill>
                  <a:schemeClr val="tx1"/>
                </a:solidFill>
              </a:rPr>
              <a:t> Torrijos</a:t>
            </a:r>
          </a:p>
          <a:p>
            <a:pPr lvl="8"/>
            <a:r>
              <a:rPr lang="es-ES" sz="2200" dirty="0">
                <a:solidFill>
                  <a:schemeClr val="tx1"/>
                </a:solidFill>
              </a:rPr>
              <a:t>		Miguel López García</a:t>
            </a:r>
          </a:p>
          <a:p>
            <a:pPr lvl="8"/>
            <a:r>
              <a:rPr lang="es-ES" sz="2200" dirty="0">
                <a:solidFill>
                  <a:schemeClr val="tx1"/>
                </a:solidFill>
              </a:rPr>
              <a:t>		</a:t>
            </a:r>
            <a:r>
              <a:rPr lang="es-ES" sz="2200" dirty="0" err="1">
                <a:solidFill>
                  <a:schemeClr val="tx1"/>
                </a:solidFill>
              </a:rPr>
              <a:t>Jose</a:t>
            </a:r>
            <a:r>
              <a:rPr lang="es-ES" sz="2200" dirty="0">
                <a:solidFill>
                  <a:schemeClr val="tx1"/>
                </a:solidFill>
              </a:rPr>
              <a:t> David Ortega </a:t>
            </a:r>
            <a:r>
              <a:rPr lang="es-ES" sz="2200" dirty="0" err="1">
                <a:solidFill>
                  <a:schemeClr val="tx1"/>
                </a:solidFill>
              </a:rPr>
              <a:t>Yangua</a:t>
            </a:r>
            <a:endParaRPr lang="es-ES" sz="2200" dirty="0">
              <a:solidFill>
                <a:schemeClr val="tx1"/>
              </a:solidFill>
            </a:endParaRPr>
          </a:p>
          <a:p>
            <a:pPr lvl="8"/>
            <a:r>
              <a:rPr lang="es-ES" sz="2200" dirty="0">
                <a:solidFill>
                  <a:schemeClr val="tx1"/>
                </a:solidFill>
              </a:rPr>
              <a:t>		Marco Pérez González</a:t>
            </a:r>
          </a:p>
          <a:p>
            <a:r>
              <a:rPr lang="es-E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0169251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B5CA9-33C8-7176-71DF-E4AD05746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3850C7-486B-BC5C-0EFD-38F0C26C3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sz="3100" dirty="0"/>
              <a:t>Programa de búsqueda de caminos mínimos</a:t>
            </a:r>
          </a:p>
          <a:p>
            <a:r>
              <a:rPr lang="es-ES" sz="3100" dirty="0"/>
              <a:t>Uso del algoritmo A* para el cálculo</a:t>
            </a:r>
          </a:p>
          <a:p>
            <a:r>
              <a:rPr lang="es-ES" sz="3100" dirty="0"/>
              <a:t>Uso de </a:t>
            </a:r>
            <a:r>
              <a:rPr lang="es-ES" sz="3100" dirty="0" err="1"/>
              <a:t>git</a:t>
            </a:r>
            <a:r>
              <a:rPr lang="es-ES" sz="3100" dirty="0"/>
              <a:t> para facilitar el acceso grupal al código implementado</a:t>
            </a:r>
          </a:p>
          <a:p>
            <a:r>
              <a:rPr lang="es-ES" sz="3100" dirty="0"/>
              <a:t>Librerías:</a:t>
            </a:r>
          </a:p>
          <a:p>
            <a:pPr lvl="1"/>
            <a:r>
              <a:rPr lang="es-ES" sz="2800" dirty="0" err="1"/>
              <a:t>networkx</a:t>
            </a:r>
            <a:endParaRPr lang="es-ES" sz="2800" dirty="0"/>
          </a:p>
          <a:p>
            <a:pPr lvl="1"/>
            <a:r>
              <a:rPr lang="es-ES" sz="2800" dirty="0" err="1"/>
              <a:t>matplotlib</a:t>
            </a:r>
            <a:endParaRPr lang="es-ES" sz="2800" dirty="0"/>
          </a:p>
          <a:p>
            <a:pPr lvl="1"/>
            <a:r>
              <a:rPr lang="es-ES" sz="2800" dirty="0" err="1"/>
              <a:t>geopy</a:t>
            </a:r>
            <a:endParaRPr lang="es-ES" sz="2800" dirty="0"/>
          </a:p>
          <a:p>
            <a:pPr lvl="1"/>
            <a:r>
              <a:rPr lang="es-ES" sz="2800" dirty="0" err="1"/>
              <a:t>tkinter</a:t>
            </a:r>
            <a:endParaRPr lang="es-E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420E4A-AC26-69B5-60C0-C88E5B8DA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624" y="618518"/>
            <a:ext cx="2265903" cy="248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33B34CB-7EAF-9020-41C9-2651A7CAA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346" y="3840509"/>
            <a:ext cx="3076181" cy="265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524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6B6FC-057B-A87F-EC9E-60DC332E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Función heurística h(n)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F0CFDE-1B4B-F527-801C-0CD5CD8A7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Basada en coordenadas geodésicas de las distintas paradas de metro (</a:t>
            </a:r>
            <a:r>
              <a:rPr lang="es-ES" dirty="0" err="1"/>
              <a:t>metro_coord_geodesic</a:t>
            </a:r>
            <a:r>
              <a:rPr lang="es-ES" dirty="0"/>
              <a:t>).</a:t>
            </a:r>
          </a:p>
          <a:p>
            <a:r>
              <a:rPr lang="es-ES" dirty="0"/>
              <a:t>Distancia en km porque la velocidad aproximada del metro es 1 km/min.</a:t>
            </a:r>
          </a:p>
          <a:p>
            <a:endParaRPr lang="es-E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28BAB93-184E-2B23-C5A2-7B839B5D0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1" y="4324560"/>
            <a:ext cx="49911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D2ED493-8736-C96C-7F06-36891424C9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461"/>
          <a:stretch/>
        </p:blipFill>
        <p:spPr bwMode="auto">
          <a:xfrm>
            <a:off x="1745063" y="3848519"/>
            <a:ext cx="3388535" cy="194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794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1C9FE-02CC-E3E6-5D5E-5169C306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Función g(n)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CCAB43-5416-3BB1-6379-CEACA7C79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Calcula el coste acumulado.</a:t>
            </a:r>
          </a:p>
          <a:p>
            <a:r>
              <a:rPr lang="es-ES" dirty="0"/>
              <a:t>Implementada dentro de </a:t>
            </a:r>
            <a:r>
              <a:rPr lang="es-ES" dirty="0" err="1"/>
              <a:t>networkx.astar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D38C460-4490-651E-99EF-C1B24D414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4020344"/>
            <a:ext cx="4912901" cy="133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FEAFECC-1D06-6631-F27A-D7F74C752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363" y="4259432"/>
            <a:ext cx="5134290" cy="83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733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DEDDB-6C37-1701-B19A-2CB4BCF5D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Interfaz gráfica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2CE9C2-0236-45F2-D262-A83AD305C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posibles usuarios. </a:t>
            </a:r>
          </a:p>
          <a:p>
            <a:r>
              <a:rPr lang="es-ES" dirty="0"/>
              <a:t>Selección de línea y estación de salida y llegada.</a:t>
            </a:r>
          </a:p>
          <a:p>
            <a:r>
              <a:rPr lang="es-ES" dirty="0"/>
              <a:t>Mapa simplificado y clasificado por colores.</a:t>
            </a:r>
          </a:p>
          <a:p>
            <a:r>
              <a:rPr lang="es-ES" dirty="0"/>
              <a:t>Tiempo total de recorrido.</a:t>
            </a:r>
          </a:p>
          <a:p>
            <a:endParaRPr lang="es-ES" sz="2200" dirty="0"/>
          </a:p>
          <a:p>
            <a:endParaRPr lang="es-E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84F559B-F86D-0715-EBB9-7E736B8DD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1" y="1686561"/>
            <a:ext cx="9293623" cy="484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065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08BB4-5DE2-2036-872A-ABE7B35CA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 la interfaz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570740-56C1-D680-6255-9508242E9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Coordenadas nuevas por legibilidad.</a:t>
            </a:r>
          </a:p>
          <a:p>
            <a:r>
              <a:rPr lang="es-ES" dirty="0"/>
              <a:t>Uso de </a:t>
            </a:r>
            <a:r>
              <a:rPr lang="es-ES" dirty="0" err="1"/>
              <a:t>tkinter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B5AB0DC-3112-DD7C-1BCF-39C512F7B6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60"/>
          <a:stretch/>
        </p:blipFill>
        <p:spPr bwMode="auto">
          <a:xfrm>
            <a:off x="8617838" y="618518"/>
            <a:ext cx="2429573" cy="224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EB4C331-7679-3187-99A2-439399C2B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3429000"/>
            <a:ext cx="2476846" cy="228631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FF822A8-86FC-A6B8-1EDD-3B4FA479FCB2}"/>
              </a:ext>
            </a:extLst>
          </p:cNvPr>
          <p:cNvSpPr txBox="1"/>
          <p:nvPr/>
        </p:nvSpPr>
        <p:spPr>
          <a:xfrm>
            <a:off x="1141412" y="5791201"/>
            <a:ext cx="2476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Funciones para desplegables y definición de la ventana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B1DDC58-88D2-DE13-CE37-C7A11C06A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1463" y="3429000"/>
            <a:ext cx="5702744" cy="224335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4AD57A4-6902-6EDA-BAE4-F02D1E4ED368}"/>
              </a:ext>
            </a:extLst>
          </p:cNvPr>
          <p:cNvSpPr txBox="1"/>
          <p:nvPr/>
        </p:nvSpPr>
        <p:spPr>
          <a:xfrm>
            <a:off x="5431463" y="5791201"/>
            <a:ext cx="5702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Definición del espacio y </a:t>
            </a:r>
            <a:r>
              <a:rPr lang="es-ES" dirty="0" err="1"/>
              <a:t>dropdowns</a:t>
            </a:r>
            <a:r>
              <a:rPr lang="es-ES" dirty="0"/>
              <a:t> parada origen y </a:t>
            </a:r>
            <a:r>
              <a:rPr lang="es-ES" dirty="0" err="1"/>
              <a:t>labels</a:t>
            </a:r>
            <a:r>
              <a:rPr lang="es-ES" dirty="0"/>
              <a:t> línea y parada</a:t>
            </a:r>
          </a:p>
        </p:txBody>
      </p:sp>
    </p:spTree>
    <p:extLst>
      <p:ext uri="{BB962C8B-B14F-4D97-AF65-F5344CB8AC3E}">
        <p14:creationId xmlns:p14="http://schemas.microsoft.com/office/powerpoint/2010/main" val="12548346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58A45-5F5C-ECEA-BE06-0BA24DFAC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387" y="267210"/>
            <a:ext cx="9905998" cy="1478570"/>
          </a:xfrm>
        </p:spPr>
        <p:txBody>
          <a:bodyPr/>
          <a:lstStyle/>
          <a:p>
            <a:r>
              <a:rPr lang="es-ES" dirty="0"/>
              <a:t>Desarrollo de la interfaz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8798C55-0707-16FC-8915-91E1325E6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95" y="1674130"/>
            <a:ext cx="4354820" cy="179409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35094C6-09AD-4A96-A116-75F4AEE5FDD2}"/>
              </a:ext>
            </a:extLst>
          </p:cNvPr>
          <p:cNvSpPr txBox="1"/>
          <p:nvPr/>
        </p:nvSpPr>
        <p:spPr>
          <a:xfrm>
            <a:off x="506795" y="3468104"/>
            <a:ext cx="4354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Creación del </a:t>
            </a:r>
            <a:r>
              <a:rPr lang="es-ES" dirty="0" err="1"/>
              <a:t>Frame</a:t>
            </a:r>
            <a:r>
              <a:rPr lang="es-ES" dirty="0"/>
              <a:t> contenedor, definición y </a:t>
            </a:r>
            <a:r>
              <a:rPr lang="es-ES" dirty="0" err="1"/>
              <a:t>dropdowns</a:t>
            </a:r>
            <a:r>
              <a:rPr lang="es-ES" dirty="0"/>
              <a:t> del destino y </a:t>
            </a:r>
            <a:r>
              <a:rPr lang="es-ES" dirty="0" err="1"/>
              <a:t>labels</a:t>
            </a:r>
            <a:r>
              <a:rPr lang="es-ES" dirty="0"/>
              <a:t> para línea y parada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A6D28D8-676F-ACA0-7586-CFF2D9731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387" y="782946"/>
            <a:ext cx="3176999" cy="178822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F936B1A-CF17-8D21-0FE5-2DDD56DCC21C}"/>
              </a:ext>
            </a:extLst>
          </p:cNvPr>
          <p:cNvSpPr txBox="1"/>
          <p:nvPr/>
        </p:nvSpPr>
        <p:spPr>
          <a:xfrm>
            <a:off x="7330386" y="2659783"/>
            <a:ext cx="3176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Definición flecha origen-destino, posicionamiento </a:t>
            </a:r>
            <a:r>
              <a:rPr lang="es-ES" dirty="0" err="1"/>
              <a:t>frames</a:t>
            </a:r>
            <a:r>
              <a:rPr lang="es-ES" dirty="0"/>
              <a:t> y comprobación de errores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59BACA1-0271-2D19-D15E-15F9ED453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95" y="4391434"/>
            <a:ext cx="3068171" cy="231178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7653EE9-8ABA-812A-AC93-B7705FABB2B1}"/>
              </a:ext>
            </a:extLst>
          </p:cNvPr>
          <p:cNvSpPr txBox="1"/>
          <p:nvPr/>
        </p:nvSpPr>
        <p:spPr>
          <a:xfrm>
            <a:off x="3574966" y="4947159"/>
            <a:ext cx="2713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Crea el grafo (</a:t>
            </a:r>
            <a:r>
              <a:rPr lang="es-ES" dirty="0" err="1"/>
              <a:t>map.astar</a:t>
            </a:r>
            <a:r>
              <a:rPr lang="es-ES" dirty="0"/>
              <a:t>()) y el </a:t>
            </a:r>
            <a:r>
              <a:rPr lang="es-ES" dirty="0" err="1"/>
              <a:t>canvas</a:t>
            </a:r>
            <a:r>
              <a:rPr lang="es-ES" dirty="0"/>
              <a:t> que lo guarda además de comprobar las paradas escogidas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A30D36B-60F5-FCD9-2F40-BA27020518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0385" y="3583113"/>
            <a:ext cx="4354820" cy="215061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9F49653D-F3CF-4EF6-E08F-AC65E05376B2}"/>
              </a:ext>
            </a:extLst>
          </p:cNvPr>
          <p:cNvSpPr txBox="1"/>
          <p:nvPr/>
        </p:nvSpPr>
        <p:spPr>
          <a:xfrm>
            <a:off x="7330385" y="5840361"/>
            <a:ext cx="4354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Dibuja el grafo y le da el formato anteriormente planteado</a:t>
            </a:r>
          </a:p>
        </p:txBody>
      </p:sp>
    </p:spTree>
    <p:extLst>
      <p:ext uri="{BB962C8B-B14F-4D97-AF65-F5344CB8AC3E}">
        <p14:creationId xmlns:p14="http://schemas.microsoft.com/office/powerpoint/2010/main" val="3467340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53A36-6616-6167-50D6-17416D69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011" y="176390"/>
            <a:ext cx="9905998" cy="1478570"/>
          </a:xfrm>
        </p:spPr>
        <p:txBody>
          <a:bodyPr/>
          <a:lstStyle/>
          <a:p>
            <a:r>
              <a:rPr lang="es-ES" dirty="0"/>
              <a:t>Desarrollo de la interfaz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CBCC68-ED71-3E3B-FEE2-D6124C82E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11" y="1433897"/>
            <a:ext cx="2739222" cy="234344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29118CF-A249-D9BE-EA75-62174942CCB4}"/>
              </a:ext>
            </a:extLst>
          </p:cNvPr>
          <p:cNvSpPr txBox="1"/>
          <p:nvPr/>
        </p:nvSpPr>
        <p:spPr>
          <a:xfrm>
            <a:off x="850011" y="3918857"/>
            <a:ext cx="2739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Definimos y ordenamos las leyendas además de colocar los </a:t>
            </a:r>
            <a:r>
              <a:rPr lang="es-ES" dirty="0" err="1"/>
              <a:t>canvas</a:t>
            </a:r>
            <a:r>
              <a:rPr lang="es-ES" dirty="0"/>
              <a:t> en </a:t>
            </a:r>
            <a:r>
              <a:rPr lang="es-ES" dirty="0" err="1"/>
              <a:t>tkinter</a:t>
            </a:r>
            <a:r>
              <a:rPr lang="es-ES" dirty="0"/>
              <a:t> y eliminamos la figura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BECD28B-0AE3-5419-F06E-6289E1D7C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873" y="1700243"/>
            <a:ext cx="4016896" cy="181074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DE6B123-0209-1329-FE02-CDC1A08FF374}"/>
              </a:ext>
            </a:extLst>
          </p:cNvPr>
          <p:cNvSpPr txBox="1"/>
          <p:nvPr/>
        </p:nvSpPr>
        <p:spPr>
          <a:xfrm>
            <a:off x="8731045" y="2282451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Tratamiento de errores y definición del botón 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D054E34-9258-99F4-C732-3F3184036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873" y="3918857"/>
            <a:ext cx="4016896" cy="153900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4779FDA-0031-C3A7-3F08-62C3B0E0B866}"/>
              </a:ext>
            </a:extLst>
          </p:cNvPr>
          <p:cNvSpPr txBox="1"/>
          <p:nvPr/>
        </p:nvSpPr>
        <p:spPr>
          <a:xfrm>
            <a:off x="8731045" y="4365193"/>
            <a:ext cx="2522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Comportamiento de la ventana de la interfaz</a:t>
            </a:r>
          </a:p>
        </p:txBody>
      </p:sp>
    </p:spTree>
    <p:extLst>
      <p:ext uri="{BB962C8B-B14F-4D97-AF65-F5344CB8AC3E}">
        <p14:creationId xmlns:p14="http://schemas.microsoft.com/office/powerpoint/2010/main" val="3687324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114</TotalTime>
  <Words>287</Words>
  <Application>Microsoft Office PowerPoint</Application>
  <PresentationFormat>Panorámica</PresentationFormat>
  <Paragraphs>44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Circuito</vt:lpstr>
      <vt:lpstr>PRÁCTICA METRO DE BUENOS AIRES</vt:lpstr>
      <vt:lpstr>Introducción</vt:lpstr>
      <vt:lpstr>Función heurística h(n)</vt:lpstr>
      <vt:lpstr>Función g(n)</vt:lpstr>
      <vt:lpstr>Interfaz gráfica</vt:lpstr>
      <vt:lpstr>Desarrollo de la interfaz</vt:lpstr>
      <vt:lpstr>Desarrollo de la interfaz</vt:lpstr>
      <vt:lpstr>Desarrollo de la interfaz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Miguel Lopez</dc:creator>
  <cp:lastModifiedBy>Miguel Lopez</cp:lastModifiedBy>
  <cp:revision>1</cp:revision>
  <dcterms:created xsi:type="dcterms:W3CDTF">2024-12-04T15:20:38Z</dcterms:created>
  <dcterms:modified xsi:type="dcterms:W3CDTF">2024-12-08T16:45:32Z</dcterms:modified>
</cp:coreProperties>
</file>