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1937"/>
    <p:restoredTop sz="94660"/>
  </p:normalViewPr>
  <p:slideViewPr>
    <p:cSldViewPr snapToGrid="0">
      <p:cViewPr varScale="1">
        <p:scale>
          <a:sx n="115" d="100"/>
          <a:sy n="115" d="100"/>
        </p:scale>
        <p:origin x="336" y="10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088D-5116-4CB3-91A0-EA63CC42FB8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A9D3-388F-4C9D-9CC8-5560E6B55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44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088D-5116-4CB3-91A0-EA63CC42FB8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A9D3-388F-4C9D-9CC8-5560E6B55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08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088D-5116-4CB3-91A0-EA63CC42FB8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A9D3-388F-4C9D-9CC8-5560E6B55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68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088D-5116-4CB3-91A0-EA63CC42FB8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A9D3-388F-4C9D-9CC8-5560E6B55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04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088D-5116-4CB3-91A0-EA63CC42FB8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A9D3-388F-4C9D-9CC8-5560E6B55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2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088D-5116-4CB3-91A0-EA63CC42FB8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A9D3-388F-4C9D-9CC8-5560E6B55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9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088D-5116-4CB3-91A0-EA63CC42FB8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A9D3-388F-4C9D-9CC8-5560E6B55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76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088D-5116-4CB3-91A0-EA63CC42FB8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A9D3-388F-4C9D-9CC8-5560E6B55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37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088D-5116-4CB3-91A0-EA63CC42FB8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A9D3-388F-4C9D-9CC8-5560E6B55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19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088D-5116-4CB3-91A0-EA63CC42FB8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A9D3-388F-4C9D-9CC8-5560E6B55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26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088D-5116-4CB3-91A0-EA63CC42FB8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A9D3-388F-4C9D-9CC8-5560E6B55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4525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B088D-5116-4CB3-91A0-EA63CC42FB8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EA9D3-388F-4C9D-9CC8-5560E6B55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57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07522" y="534557"/>
            <a:ext cx="9144000" cy="23876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로또번호 생성기 코드 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성능 개선과 기능 추가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522" y="3097492"/>
            <a:ext cx="9144000" cy="165576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조원 </a:t>
            </a:r>
            <a:r>
              <a:rPr lang="en-US" altLang="ko-KR"/>
              <a:t>: </a:t>
            </a:r>
            <a:r>
              <a:rPr lang="ko-KR" altLang="en-US"/>
              <a:t>김병헌, 최종구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158681" y="5502605"/>
            <a:ext cx="691978" cy="255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lang="ko-KR" altLang="en-US"/>
            </a:pPr>
            <a:r>
              <a:rPr lang="en-US" altLang="ko-KR"/>
              <a:t>1. </a:t>
            </a:r>
            <a:r>
              <a:rPr lang="ko-KR" altLang="en-US"/>
              <a:t>성능 개선</a:t>
            </a:r>
            <a:endParaRPr lang="ko-KR" altLang="en-US"/>
          </a:p>
          <a:p>
            <a:pPr marL="0" indent="0">
              <a:spcBef>
                <a:spcPct val="30000"/>
              </a:spcBef>
              <a:buNone/>
              <a:defRPr lang="ko-KR" altLang="en-US"/>
            </a:pPr>
            <a:endParaRPr lang="en-US" altLang="ko-KR"/>
          </a:p>
          <a:p>
            <a:pPr marL="0" indent="0">
              <a:spcBef>
                <a:spcPct val="30000"/>
              </a:spcBef>
              <a:buNone/>
              <a:defRPr lang="ko-KR" altLang="en-US"/>
            </a:pPr>
            <a:r>
              <a:rPr lang="en-US" altLang="ko-KR"/>
              <a:t>2. </a:t>
            </a:r>
            <a:r>
              <a:rPr lang="ko-KR" altLang="en-US"/>
              <a:t>기능 추가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성능 개선</a:t>
            </a: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07417" y="2248701"/>
            <a:ext cx="3790950" cy="2609850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72312" y="1410011"/>
            <a:ext cx="4143375" cy="4981575"/>
          </a:xfrm>
          <a:prstGeom prst="rect">
            <a:avLst/>
          </a:prstGeom>
        </p:spPr>
      </p:pic>
      <p:cxnSp>
        <p:nvCxnSpPr>
          <p:cNvPr id="13" name=""/>
          <p:cNvCxnSpPr>
            <a:stCxn id="11" idx="3"/>
          </p:cNvCxnSpPr>
          <p:nvPr/>
        </p:nvCxnSpPr>
        <p:spPr>
          <a:xfrm>
            <a:off x="5098368" y="3553626"/>
            <a:ext cx="1968643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성능 개선</a:t>
            </a:r>
            <a:endParaRPr lang="ko-KR" altLang="en-US"/>
          </a:p>
        </p:txBody>
      </p:sp>
      <p:cxnSp>
        <p:nvCxnSpPr>
          <p:cNvPr id="13" name=""/>
          <p:cNvCxnSpPr/>
          <p:nvPr/>
        </p:nvCxnSpPr>
        <p:spPr>
          <a:xfrm>
            <a:off x="5098368" y="3553626"/>
            <a:ext cx="1968643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06088" y="2952883"/>
            <a:ext cx="3219450" cy="1628775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45453" y="2878375"/>
            <a:ext cx="3400425" cy="145732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기능 추가</a:t>
            </a:r>
            <a:endParaRPr lang="ko-KR" altLang="en-US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2379" y="2214562"/>
            <a:ext cx="4457700" cy="2428875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96125" y="985837"/>
            <a:ext cx="4095750" cy="488632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366</ep:Words>
  <ep:PresentationFormat>와이드스크린</ep:PresentationFormat>
  <ep:Paragraphs>85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로또번호 생성기 코드  성능 개선과 기능 추가</vt:lpstr>
      <vt:lpstr>목차</vt:lpstr>
      <vt:lpstr>성능 개선</vt:lpstr>
      <vt:lpstr>성능 개선</vt:lpstr>
      <vt:lpstr>기능 추가</vt:lpstr>
      <vt:lpstr>슬라이드 6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2019-06-03T11:26:44.000</dcterms:created>
  <dc:creator>comeng-PC</dc:creator>
  <cp:lastModifiedBy>TLC</cp:lastModifiedBy>
  <dcterms:modified xsi:type="dcterms:W3CDTF">2019-06-07T14:14:49.517</dcterms:modified>
  <cp:revision>15</cp:revision>
  <dc:title>여행 관련 선호도 설문에 대한 통계적 분석</dc:title>
</cp:coreProperties>
</file>