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altLang="en-IN" sz="2400" lang="en-US" smtClean="0"/>
              <a:t>3</a:t>
            </a:r>
            <a:r>
              <a:rPr altLang="en-IN" sz="2400" lang="en-US" smtClean="0"/>
              <a:t>6</a:t>
            </a:r>
            <a:r>
              <a:rPr altLang="en-IN" sz="2400" lang="en-US" smtClean="0"/>
              <a:t>(</a:t>
            </a:r>
            <a:r>
              <a:rPr altLang="en-IN" sz="2400" lang="en-US" smtClean="0"/>
              <a:t>252CE288B8AC839B8364A66E6158BF2D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altLang="en-IN"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2024-10-01T05:39:38Z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5182fdbd67d94c6ca500a0fe86b68682</vt:lpwstr>
  </property>
</Properties>
</file>