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D62"/>
    <a:srgbClr val="FF8989"/>
    <a:srgbClr val="0070C0"/>
    <a:srgbClr val="EFDFDF"/>
    <a:srgbClr val="FFE4C1"/>
    <a:srgbClr val="FBD5D5"/>
    <a:srgbClr val="FE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DB8C9-D29B-B61F-459E-C76B7036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E333A-62A2-B2EA-CD79-2E012BF7A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25FA9-8300-1172-0778-E8D49ADA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EC442-91BC-2D36-9AE2-13056630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B5B30-9EFB-4D2D-E570-A5018249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6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9325D-80C4-14A5-0760-7B1B11ED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BA252-95D0-7A7F-2544-E9EE3880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36293-72D7-F85F-3D64-C0C1988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7679C-85D3-4F71-3D7A-E9ED8307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65F84-1D67-4B0D-6410-10FCC337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3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9248AF-808C-2A1E-1C7C-9F4AE532C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74E69-5725-2923-567B-925945B97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F35BD-9CD2-0E30-2885-55451254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6A96-DFED-4739-83D3-3B23BBFF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5786A-14B4-CBA2-3DC8-E1355FDF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6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E0306-0775-C140-EF0D-BDA8B466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6F680-A20E-5B5E-8FA0-518B818E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9C2A8-5CDE-720A-3D85-B2BAC590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7C7D4-4311-7513-AD27-60AB52ED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13774-B12C-CAED-E512-F07B463E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8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C449C-315C-0BCF-1D17-65FE7591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A4427-583B-E388-9A7D-AF77EA29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13466-7904-6D06-8735-FB278B6F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D584E-34FD-C091-9D7E-1A8CA15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1B008-3460-3726-676C-9D999FB5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9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9873-9D9B-5539-7066-D89BB1C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739CB-EFAA-C0AB-5045-B2F7C4B1E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507A5-A10A-52CD-F177-7FC4685E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D3227-B6A5-431E-CF3D-C34A662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59EBB-640A-CCCB-72BA-9C35FD3F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277CB-B989-13C2-9C3D-999399A4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0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59C6D-0468-90B6-1836-2DC05ABA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787A1-594A-83B2-DB20-91733C940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3F7A7A-775B-0807-FF68-DFC6F33A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8677B6-7E5D-0F50-DF9B-4B2FDFE5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E3B31-3BE0-C36D-356A-DAB29DEAE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6240EE-356C-B287-FFA8-4B87741D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2D8F8A-762E-EBCF-335D-682D4250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87F1D-C24A-7646-4A2F-688EDBDB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7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10CA1-B2D7-6A32-C993-A77127AE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EBC49E-740E-1D5D-D394-46883E6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484562-3A24-3E29-F771-30E98069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E8061D-4713-ACCE-9615-4B31B5D9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0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DA4CF9-F94F-4880-B9D2-2A2FD6BC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F3CC0E-98C5-02BB-6361-D8B90E26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6D991-4CC7-3C04-FE52-0A2BDF13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9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95C8F-90DD-995A-6695-57BA01D4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D0101-9358-CD21-C5D9-0A2246783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8228C-E916-9C98-A7BD-865EBF70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60091-419A-F2FB-6832-6C77D558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5309C-ED63-28CE-DB4D-4A9B350D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C0516-BC8F-9B46-417F-9270A627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2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7A8D-1969-CB80-651E-A035539A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45A6E5-F5B4-F9AC-1B69-1618978C6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F8F07-BF30-A8C8-B6F5-EC695CD37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A0496-D3BA-F0B9-B4FE-5157AFD0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C73DE-9E34-4391-115B-26CF9F88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184F8-7638-6459-71B4-307643D3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7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C4DB5-C6B7-EC9E-87B2-B8A4F4F4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3384D-5F12-0255-E801-463C3CFB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BAE1C-7839-E014-3361-D83771FEE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79152-6FAA-4B1D-8853-8DE9271C68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B8792-04BA-F201-ECFB-FE115D3AC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7EBA0-6472-423C-5A6E-800B43D11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4AEF-DD34-4FCB-BEE9-D8E84F635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1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48D852-16DC-8E58-F923-E30F90470856}"/>
              </a:ext>
            </a:extLst>
          </p:cNvPr>
          <p:cNvSpPr/>
          <p:nvPr/>
        </p:nvSpPr>
        <p:spPr>
          <a:xfrm>
            <a:off x="489125" y="506628"/>
            <a:ext cx="2700363" cy="449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255752-93C5-46FB-CF51-D067A418FD94}"/>
              </a:ext>
            </a:extLst>
          </p:cNvPr>
          <p:cNvSpPr/>
          <p:nvPr/>
        </p:nvSpPr>
        <p:spPr>
          <a:xfrm>
            <a:off x="3524146" y="506627"/>
            <a:ext cx="2700363" cy="4492093"/>
          </a:xfrm>
          <a:prstGeom prst="rect">
            <a:avLst/>
          </a:prstGeom>
          <a:solidFill>
            <a:srgbClr val="FBD5D5"/>
          </a:solidFill>
          <a:ln w="38100"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391D9-54FE-832D-B076-52DBCEA9E0AE}"/>
              </a:ext>
            </a:extLst>
          </p:cNvPr>
          <p:cNvSpPr/>
          <p:nvPr/>
        </p:nvSpPr>
        <p:spPr>
          <a:xfrm>
            <a:off x="6559166" y="506627"/>
            <a:ext cx="4840353" cy="4492093"/>
          </a:xfrm>
          <a:prstGeom prst="rect">
            <a:avLst/>
          </a:prstGeom>
          <a:solidFill>
            <a:srgbClr val="FFE4C1"/>
          </a:solidFill>
          <a:ln w="38100"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98D219D-793A-162D-02A7-B763F41EA855}"/>
              </a:ext>
            </a:extLst>
          </p:cNvPr>
          <p:cNvSpPr/>
          <p:nvPr/>
        </p:nvSpPr>
        <p:spPr>
          <a:xfrm>
            <a:off x="928244" y="862149"/>
            <a:ext cx="1828487" cy="1327038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B00A4EFC-2DEA-DBB8-2CC3-E02AF1979BA3}"/>
              </a:ext>
            </a:extLst>
          </p:cNvPr>
          <p:cNvSpPr/>
          <p:nvPr/>
        </p:nvSpPr>
        <p:spPr>
          <a:xfrm>
            <a:off x="928244" y="862148"/>
            <a:ext cx="1828487" cy="346947"/>
          </a:xfrm>
          <a:prstGeom prst="round2SameRect">
            <a:avLst>
              <a:gd name="adj1" fmla="val 39319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auth.password</a:t>
            </a:r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C6DC37-F149-5830-FF54-7D08C9A0FB82}"/>
              </a:ext>
            </a:extLst>
          </p:cNvPr>
          <p:cNvSpPr/>
          <p:nvPr/>
        </p:nvSpPr>
        <p:spPr>
          <a:xfrm>
            <a:off x="928243" y="1209095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password_id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F51640-5B3C-252C-B9EE-13E57A11DF0F}"/>
              </a:ext>
            </a:extLst>
          </p:cNvPr>
          <p:cNvSpPr/>
          <p:nvPr/>
        </p:nvSpPr>
        <p:spPr>
          <a:xfrm>
            <a:off x="928243" y="1419497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user_no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A092F5-7A27-CA7F-0237-73FC6F6842B0}"/>
              </a:ext>
            </a:extLst>
          </p:cNvPr>
          <p:cNvSpPr/>
          <p:nvPr/>
        </p:nvSpPr>
        <p:spPr>
          <a:xfrm>
            <a:off x="928243" y="1629899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salt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0FF066-D261-08F7-D8F3-AE747CC025C2}"/>
              </a:ext>
            </a:extLst>
          </p:cNvPr>
          <p:cNvSpPr/>
          <p:nvPr/>
        </p:nvSpPr>
        <p:spPr>
          <a:xfrm>
            <a:off x="928243" y="1869629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update_date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9427CDA-CD07-F799-25EE-3F95AFCA3169}"/>
              </a:ext>
            </a:extLst>
          </p:cNvPr>
          <p:cNvSpPr/>
          <p:nvPr/>
        </p:nvSpPr>
        <p:spPr>
          <a:xfrm>
            <a:off x="928244" y="2345670"/>
            <a:ext cx="1828487" cy="1301474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B6DAEEC4-D177-9548-27FC-CC5DC05ED7A8}"/>
              </a:ext>
            </a:extLst>
          </p:cNvPr>
          <p:cNvSpPr/>
          <p:nvPr/>
        </p:nvSpPr>
        <p:spPr>
          <a:xfrm>
            <a:off x="928244" y="2345669"/>
            <a:ext cx="1828487" cy="346947"/>
          </a:xfrm>
          <a:prstGeom prst="round2SameRect">
            <a:avLst>
              <a:gd name="adj1" fmla="val 39319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auth.refresh_token</a:t>
            </a:r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576AB-F737-57E0-389A-3CAEA944F71D}"/>
              </a:ext>
            </a:extLst>
          </p:cNvPr>
          <p:cNvSpPr/>
          <p:nvPr/>
        </p:nvSpPr>
        <p:spPr>
          <a:xfrm>
            <a:off x="928243" y="2692616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refresh_token_id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4EA9E7-AAB7-1B59-6CB9-E58D1AC07187}"/>
              </a:ext>
            </a:extLst>
          </p:cNvPr>
          <p:cNvSpPr/>
          <p:nvPr/>
        </p:nvSpPr>
        <p:spPr>
          <a:xfrm>
            <a:off x="928243" y="2903018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user_no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F703F4-80C3-C2FD-C4C2-BDB7AEA0E2C9}"/>
              </a:ext>
            </a:extLst>
          </p:cNvPr>
          <p:cNvSpPr/>
          <p:nvPr/>
        </p:nvSpPr>
        <p:spPr>
          <a:xfrm>
            <a:off x="928243" y="3113420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update_date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06FC38-5035-FB35-70EE-50E27A9F2108}"/>
              </a:ext>
            </a:extLst>
          </p:cNvPr>
          <p:cNvSpPr/>
          <p:nvPr/>
        </p:nvSpPr>
        <p:spPr>
          <a:xfrm>
            <a:off x="928243" y="3353150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refresh_token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0C53AC2-BABA-E4FA-6BC6-A30394AD65BB}"/>
              </a:ext>
            </a:extLst>
          </p:cNvPr>
          <p:cNvSpPr/>
          <p:nvPr/>
        </p:nvSpPr>
        <p:spPr>
          <a:xfrm>
            <a:off x="3959806" y="3513135"/>
            <a:ext cx="1828487" cy="1140823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0B711315-0D32-C0C0-ABAA-526894B2FE1B}"/>
              </a:ext>
            </a:extLst>
          </p:cNvPr>
          <p:cNvSpPr/>
          <p:nvPr/>
        </p:nvSpPr>
        <p:spPr>
          <a:xfrm>
            <a:off x="3959807" y="3513135"/>
            <a:ext cx="1828487" cy="346947"/>
          </a:xfrm>
          <a:prstGeom prst="round2SameRect">
            <a:avLst>
              <a:gd name="adj1" fmla="val 39319"/>
              <a:gd name="adj2" fmla="val 0"/>
            </a:avLst>
          </a:prstGeom>
          <a:solidFill>
            <a:srgbClr val="FF8989"/>
          </a:solidFill>
          <a:ln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member.users</a:t>
            </a:r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747810-457B-3709-45B7-7FE48A6215E0}"/>
              </a:ext>
            </a:extLst>
          </p:cNvPr>
          <p:cNvSpPr/>
          <p:nvPr/>
        </p:nvSpPr>
        <p:spPr>
          <a:xfrm>
            <a:off x="3959806" y="3860082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user_no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B0B5ED-4C05-49DF-9F50-060FD2E303DA}"/>
              </a:ext>
            </a:extLst>
          </p:cNvPr>
          <p:cNvSpPr/>
          <p:nvPr/>
        </p:nvSpPr>
        <p:spPr>
          <a:xfrm>
            <a:off x="3959806" y="4070484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user_name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ABDF9C-542D-075E-CCB4-8FF545EBD411}"/>
              </a:ext>
            </a:extLst>
          </p:cNvPr>
          <p:cNvSpPr/>
          <p:nvPr/>
        </p:nvSpPr>
        <p:spPr>
          <a:xfrm>
            <a:off x="3959806" y="4280886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login_type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6907549-37CA-8DD1-BC9A-9AFF88948C62}"/>
              </a:ext>
            </a:extLst>
          </p:cNvPr>
          <p:cNvSpPr/>
          <p:nvPr/>
        </p:nvSpPr>
        <p:spPr>
          <a:xfrm>
            <a:off x="3852399" y="862148"/>
            <a:ext cx="2043303" cy="2277136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DFEC78EA-128E-7D9D-E68C-2D1B741EA662}"/>
              </a:ext>
            </a:extLst>
          </p:cNvPr>
          <p:cNvSpPr/>
          <p:nvPr/>
        </p:nvSpPr>
        <p:spPr>
          <a:xfrm>
            <a:off x="3852400" y="862148"/>
            <a:ext cx="2043303" cy="346947"/>
          </a:xfrm>
          <a:prstGeom prst="round2SameRect">
            <a:avLst>
              <a:gd name="adj1" fmla="val 49359"/>
              <a:gd name="adj2" fmla="val 0"/>
            </a:avLst>
          </a:prstGeom>
          <a:solidFill>
            <a:srgbClr val="FF8989"/>
          </a:solidFill>
          <a:ln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member.profile</a:t>
            </a:r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5BC35-993D-8E84-1297-EE67CA617EB5}"/>
              </a:ext>
            </a:extLst>
          </p:cNvPr>
          <p:cNvSpPr/>
          <p:nvPr/>
        </p:nvSpPr>
        <p:spPr>
          <a:xfrm>
            <a:off x="3852399" y="1209095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profile_id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C69603-1E13-DA31-B36C-7C6073A12BEA}"/>
              </a:ext>
            </a:extLst>
          </p:cNvPr>
          <p:cNvSpPr/>
          <p:nvPr/>
        </p:nvSpPr>
        <p:spPr>
          <a:xfrm>
            <a:off x="3852399" y="1419497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EFDFD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user_no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B504A7-9EEB-04C4-3797-6D2766AC3651}"/>
              </a:ext>
            </a:extLst>
          </p:cNvPr>
          <p:cNvSpPr/>
          <p:nvPr/>
        </p:nvSpPr>
        <p:spPr>
          <a:xfrm>
            <a:off x="3852399" y="1629899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cell_phone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B6DDC5-1BAB-9CDB-DC6D-90B080EC320E}"/>
              </a:ext>
            </a:extLst>
          </p:cNvPr>
          <p:cNvSpPr/>
          <p:nvPr/>
        </p:nvSpPr>
        <p:spPr>
          <a:xfrm>
            <a:off x="3852399" y="1840301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email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64F17D-567D-8C34-18BE-3C557A2153E6}"/>
              </a:ext>
            </a:extLst>
          </p:cNvPr>
          <p:cNvSpPr/>
          <p:nvPr/>
        </p:nvSpPr>
        <p:spPr>
          <a:xfrm>
            <a:off x="3852399" y="2050703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cj_world_account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ADA2B1-4075-9CF1-B30B-566935304B09}"/>
              </a:ext>
            </a:extLst>
          </p:cNvPr>
          <p:cNvSpPr/>
          <p:nvPr/>
        </p:nvSpPr>
        <p:spPr>
          <a:xfrm>
            <a:off x="3852399" y="2261105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join_date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0570C3-41C8-0335-FB78-1B1DF4282CFF}"/>
              </a:ext>
            </a:extLst>
          </p:cNvPr>
          <p:cNvSpPr/>
          <p:nvPr/>
        </p:nvSpPr>
        <p:spPr>
          <a:xfrm>
            <a:off x="3852399" y="2471313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update_date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67BF2A-1E5C-8AD8-A72C-D7757EC8EB13}"/>
              </a:ext>
            </a:extLst>
          </p:cNvPr>
          <p:cNvSpPr/>
          <p:nvPr/>
        </p:nvSpPr>
        <p:spPr>
          <a:xfrm>
            <a:off x="3852399" y="2681521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authentication_level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854229-C212-D358-2FAB-BBAF6A635648}"/>
              </a:ext>
            </a:extLst>
          </p:cNvPr>
          <p:cNvSpPr/>
          <p:nvPr/>
        </p:nvSpPr>
        <p:spPr>
          <a:xfrm>
            <a:off x="495486" y="506627"/>
            <a:ext cx="627920" cy="2816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Auth</a:t>
            </a:r>
            <a:endParaRPr lang="ko-KR" altLang="en-US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21E18D-E341-5391-C176-B1DE32861E8F}"/>
              </a:ext>
            </a:extLst>
          </p:cNvPr>
          <p:cNvSpPr/>
          <p:nvPr/>
        </p:nvSpPr>
        <p:spPr>
          <a:xfrm>
            <a:off x="3524145" y="506627"/>
            <a:ext cx="908518" cy="281664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Member</a:t>
            </a:r>
            <a:endParaRPr lang="ko-KR" altLang="en-US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F6CADB-04A7-3C89-870E-16A60D36F223}"/>
              </a:ext>
            </a:extLst>
          </p:cNvPr>
          <p:cNvSpPr/>
          <p:nvPr/>
        </p:nvSpPr>
        <p:spPr>
          <a:xfrm>
            <a:off x="6568160" y="506627"/>
            <a:ext cx="627920" cy="281664"/>
          </a:xfrm>
          <a:prstGeom prst="rect">
            <a:avLst/>
          </a:prstGeom>
          <a:solidFill>
            <a:srgbClr val="FE9D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</a:t>
            </a:r>
            <a:endParaRPr lang="ko-KR" altLang="en-US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CFD2537-6E35-AB98-0045-BBB41BFBFF12}"/>
              </a:ext>
            </a:extLst>
          </p:cNvPr>
          <p:cNvSpPr/>
          <p:nvPr/>
        </p:nvSpPr>
        <p:spPr>
          <a:xfrm>
            <a:off x="6822022" y="862148"/>
            <a:ext cx="2043303" cy="1733006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E48F4EB1-B415-0EDB-7237-BF0F86F10977}"/>
              </a:ext>
            </a:extLst>
          </p:cNvPr>
          <p:cNvSpPr/>
          <p:nvPr/>
        </p:nvSpPr>
        <p:spPr>
          <a:xfrm>
            <a:off x="6822023" y="862148"/>
            <a:ext cx="2043303" cy="346947"/>
          </a:xfrm>
          <a:prstGeom prst="round2SameRect">
            <a:avLst>
              <a:gd name="adj1" fmla="val 49359"/>
              <a:gd name="adj2" fmla="val 0"/>
            </a:avLst>
          </a:prstGeom>
          <a:solidFill>
            <a:srgbClr val="FE9D62"/>
          </a:solidFill>
          <a:ln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log.user_activity_log</a:t>
            </a:r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C273F7-B0EA-D35C-74D9-0205072843ED}"/>
              </a:ext>
            </a:extLst>
          </p:cNvPr>
          <p:cNvSpPr/>
          <p:nvPr/>
        </p:nvSpPr>
        <p:spPr>
          <a:xfrm>
            <a:off x="6822022" y="1209095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user_activity_log_id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390E04-D018-9282-B1D7-3F21A0F23812}"/>
              </a:ext>
            </a:extLst>
          </p:cNvPr>
          <p:cNvSpPr/>
          <p:nvPr/>
        </p:nvSpPr>
        <p:spPr>
          <a:xfrm>
            <a:off x="6822022" y="1419497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user_no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7A5B29-4E92-AB7D-AA2D-BA676E880816}"/>
              </a:ext>
            </a:extLst>
          </p:cNvPr>
          <p:cNvSpPr/>
          <p:nvPr/>
        </p:nvSpPr>
        <p:spPr>
          <a:xfrm>
            <a:off x="6822022" y="1629899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user_name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6FDBC9-B335-BA4F-2501-546DAB038142}"/>
              </a:ext>
            </a:extLst>
          </p:cNvPr>
          <p:cNvSpPr/>
          <p:nvPr/>
        </p:nvSpPr>
        <p:spPr>
          <a:xfrm>
            <a:off x="6822022" y="1840301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action_type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B92E82-14B5-C6C6-CAF7-36D65EDC4A56}"/>
              </a:ext>
            </a:extLst>
          </p:cNvPr>
          <p:cNvSpPr/>
          <p:nvPr/>
        </p:nvSpPr>
        <p:spPr>
          <a:xfrm>
            <a:off x="6822022" y="2050703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meta_data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5C3F18-3CC6-D5F5-DA54-6C42FA518BF5}"/>
              </a:ext>
            </a:extLst>
          </p:cNvPr>
          <p:cNvSpPr/>
          <p:nvPr/>
        </p:nvSpPr>
        <p:spPr>
          <a:xfrm>
            <a:off x="6822022" y="2261105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log_time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1400CF-FC81-0C02-31B7-81E3E6BDF072}"/>
              </a:ext>
            </a:extLst>
          </p:cNvPr>
          <p:cNvSpPr/>
          <p:nvPr/>
        </p:nvSpPr>
        <p:spPr>
          <a:xfrm>
            <a:off x="9110768" y="862147"/>
            <a:ext cx="2043303" cy="2618489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CF7FEDA4-F03B-F039-BE19-1A0B05A11400}"/>
              </a:ext>
            </a:extLst>
          </p:cNvPr>
          <p:cNvSpPr/>
          <p:nvPr/>
        </p:nvSpPr>
        <p:spPr>
          <a:xfrm>
            <a:off x="9110769" y="862148"/>
            <a:ext cx="2043303" cy="346947"/>
          </a:xfrm>
          <a:prstGeom prst="round2SameRect">
            <a:avLst>
              <a:gd name="adj1" fmla="val 49359"/>
              <a:gd name="adj2" fmla="val 0"/>
            </a:avLst>
          </a:prstGeom>
          <a:solidFill>
            <a:srgbClr val="FE9D62"/>
          </a:solidFill>
          <a:ln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log.db_activity_log</a:t>
            </a:r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537D5F-926E-9952-B89A-635CC83EBA86}"/>
              </a:ext>
            </a:extLst>
          </p:cNvPr>
          <p:cNvSpPr/>
          <p:nvPr/>
        </p:nvSpPr>
        <p:spPr>
          <a:xfrm>
            <a:off x="9110768" y="1209095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db_activity_log_id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4449EAF-395A-510E-6DB1-CE1CED7C8942}"/>
              </a:ext>
            </a:extLst>
          </p:cNvPr>
          <p:cNvSpPr/>
          <p:nvPr/>
        </p:nvSpPr>
        <p:spPr>
          <a:xfrm>
            <a:off x="9110768" y="1419497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user_no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D0BB6CC-BF2F-1F87-C8F3-636A0F649805}"/>
              </a:ext>
            </a:extLst>
          </p:cNvPr>
          <p:cNvSpPr/>
          <p:nvPr/>
        </p:nvSpPr>
        <p:spPr>
          <a:xfrm>
            <a:off x="9110768" y="1629899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table_name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4ADF31-32C7-C7F8-0185-78790A90CAB5}"/>
              </a:ext>
            </a:extLst>
          </p:cNvPr>
          <p:cNvSpPr/>
          <p:nvPr/>
        </p:nvSpPr>
        <p:spPr>
          <a:xfrm>
            <a:off x="9110768" y="1840301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row_id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0AAC086-080F-76C0-62A1-6C8302A633E2}"/>
              </a:ext>
            </a:extLst>
          </p:cNvPr>
          <p:cNvSpPr/>
          <p:nvPr/>
        </p:nvSpPr>
        <p:spPr>
          <a:xfrm>
            <a:off x="9110768" y="2050703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activity_code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C7250C-ECD6-5CFD-2B95-4A9F8B404883}"/>
              </a:ext>
            </a:extLst>
          </p:cNvPr>
          <p:cNvSpPr/>
          <p:nvPr/>
        </p:nvSpPr>
        <p:spPr>
          <a:xfrm>
            <a:off x="9110768" y="2261105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log_time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5D4FDC0-8E0C-ACE5-0F3B-5AF0FB1E5573}"/>
              </a:ext>
            </a:extLst>
          </p:cNvPr>
          <p:cNvSpPr/>
          <p:nvPr/>
        </p:nvSpPr>
        <p:spPr>
          <a:xfrm>
            <a:off x="9110767" y="3592840"/>
            <a:ext cx="2043303" cy="1274953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위쪽 모서리 58">
            <a:extLst>
              <a:ext uri="{FF2B5EF4-FFF2-40B4-BE49-F238E27FC236}">
                <a16:creationId xmlns:a16="http://schemas.microsoft.com/office/drawing/2014/main" id="{01F41520-DC87-3A88-0C04-E63DC47E6C5C}"/>
              </a:ext>
            </a:extLst>
          </p:cNvPr>
          <p:cNvSpPr/>
          <p:nvPr/>
        </p:nvSpPr>
        <p:spPr>
          <a:xfrm>
            <a:off x="9110768" y="3592840"/>
            <a:ext cx="2043303" cy="346947"/>
          </a:xfrm>
          <a:prstGeom prst="round2SameRect">
            <a:avLst>
              <a:gd name="adj1" fmla="val 46849"/>
              <a:gd name="adj2" fmla="val 10040"/>
            </a:avLst>
          </a:prstGeom>
          <a:solidFill>
            <a:srgbClr val="FE9D62"/>
          </a:solidFill>
          <a:ln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log.withdrawal_log</a:t>
            </a:r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885DAF1-5349-9893-52BE-BD17E4CB3F58}"/>
              </a:ext>
            </a:extLst>
          </p:cNvPr>
          <p:cNvSpPr/>
          <p:nvPr/>
        </p:nvSpPr>
        <p:spPr>
          <a:xfrm>
            <a:off x="9110767" y="3939787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withdrawal_log_id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DBF9203-29BA-9A25-FEB2-0F41A776549D}"/>
              </a:ext>
            </a:extLst>
          </p:cNvPr>
          <p:cNvSpPr/>
          <p:nvPr/>
        </p:nvSpPr>
        <p:spPr>
          <a:xfrm>
            <a:off x="9110767" y="4150189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user_no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1B32CF-FADD-DD50-19FD-C462A48A7A12}"/>
              </a:ext>
            </a:extLst>
          </p:cNvPr>
          <p:cNvSpPr/>
          <p:nvPr/>
        </p:nvSpPr>
        <p:spPr>
          <a:xfrm>
            <a:off x="9110767" y="4360591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user_name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83B203-48DF-EA81-95A0-8CF719C0BCE1}"/>
              </a:ext>
            </a:extLst>
          </p:cNvPr>
          <p:cNvSpPr/>
          <p:nvPr/>
        </p:nvSpPr>
        <p:spPr>
          <a:xfrm>
            <a:off x="9110766" y="4565757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withdrawl_time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9BB928-1D2C-DD21-D909-D8C3297D3B81}"/>
              </a:ext>
            </a:extLst>
          </p:cNvPr>
          <p:cNvSpPr/>
          <p:nvPr/>
        </p:nvSpPr>
        <p:spPr>
          <a:xfrm>
            <a:off x="9110768" y="2500269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as_is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841E47B-77D9-42C2-02FB-402E9A386072}"/>
              </a:ext>
            </a:extLst>
          </p:cNvPr>
          <p:cNvSpPr/>
          <p:nvPr/>
        </p:nvSpPr>
        <p:spPr>
          <a:xfrm>
            <a:off x="9110768" y="2708456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to_be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439E0CC-95BC-01C2-0113-480B63C9639E}"/>
              </a:ext>
            </a:extLst>
          </p:cNvPr>
          <p:cNvSpPr/>
          <p:nvPr/>
        </p:nvSpPr>
        <p:spPr>
          <a:xfrm>
            <a:off x="9110768" y="2916643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modifier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TINYINT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B7B9056-4B73-23A6-A65B-F937AAFF0949}"/>
              </a:ext>
            </a:extLst>
          </p:cNvPr>
          <p:cNvSpPr/>
          <p:nvPr/>
        </p:nvSpPr>
        <p:spPr>
          <a:xfrm>
            <a:off x="9110768" y="3133372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log_time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4BB5A82-1A73-5DC2-B293-5163CD715AAD}"/>
              </a:ext>
            </a:extLst>
          </p:cNvPr>
          <p:cNvSpPr/>
          <p:nvPr/>
        </p:nvSpPr>
        <p:spPr>
          <a:xfrm>
            <a:off x="6828601" y="2708456"/>
            <a:ext cx="2043303" cy="1733006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위쪽 모서리 70">
            <a:extLst>
              <a:ext uri="{FF2B5EF4-FFF2-40B4-BE49-F238E27FC236}">
                <a16:creationId xmlns:a16="http://schemas.microsoft.com/office/drawing/2014/main" id="{45643B75-24F5-1242-A7FF-0CA83D560335}"/>
              </a:ext>
            </a:extLst>
          </p:cNvPr>
          <p:cNvSpPr/>
          <p:nvPr/>
        </p:nvSpPr>
        <p:spPr>
          <a:xfrm>
            <a:off x="6828602" y="2708456"/>
            <a:ext cx="2043303" cy="346947"/>
          </a:xfrm>
          <a:prstGeom prst="round2SameRect">
            <a:avLst>
              <a:gd name="adj1" fmla="val 49359"/>
              <a:gd name="adj2" fmla="val 0"/>
            </a:avLst>
          </a:prstGeom>
          <a:solidFill>
            <a:srgbClr val="FE9D62"/>
          </a:solidFill>
          <a:ln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log.login_log</a:t>
            </a:r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3AD6435-642D-DD98-25E7-E7CF569B97CB}"/>
              </a:ext>
            </a:extLst>
          </p:cNvPr>
          <p:cNvSpPr/>
          <p:nvPr/>
        </p:nvSpPr>
        <p:spPr>
          <a:xfrm>
            <a:off x="6828601" y="3055403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lgin_log_id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B3AC543-A0FF-E4D4-FE3B-EC3314CB173D}"/>
              </a:ext>
            </a:extLst>
          </p:cNvPr>
          <p:cNvSpPr/>
          <p:nvPr/>
        </p:nvSpPr>
        <p:spPr>
          <a:xfrm>
            <a:off x="6828601" y="3265805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user_no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82CA0AB-A6B9-D096-4A98-8E7A781874A2}"/>
              </a:ext>
            </a:extLst>
          </p:cNvPr>
          <p:cNvSpPr/>
          <p:nvPr/>
        </p:nvSpPr>
        <p:spPr>
          <a:xfrm>
            <a:off x="6828601" y="3476207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user_name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8F0922-624F-F98F-D16B-15DCF6AD28A9}"/>
              </a:ext>
            </a:extLst>
          </p:cNvPr>
          <p:cNvSpPr/>
          <p:nvPr/>
        </p:nvSpPr>
        <p:spPr>
          <a:xfrm>
            <a:off x="6828601" y="3686609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status_code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TINYINT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B5C4AA0-49BD-57CA-B847-D6F13AE3FF9A}"/>
              </a:ext>
            </a:extLst>
          </p:cNvPr>
          <p:cNvSpPr/>
          <p:nvPr/>
        </p:nvSpPr>
        <p:spPr>
          <a:xfrm>
            <a:off x="6828601" y="3897011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ip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B4A750D-5CF6-54A6-8F76-4460A453A30B}"/>
              </a:ext>
            </a:extLst>
          </p:cNvPr>
          <p:cNvSpPr/>
          <p:nvPr/>
        </p:nvSpPr>
        <p:spPr>
          <a:xfrm>
            <a:off x="6828601" y="4107413"/>
            <a:ext cx="2043303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login_time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858A6CD-4029-3499-83E8-713C84CD8D6D}"/>
              </a:ext>
            </a:extLst>
          </p:cNvPr>
          <p:cNvCxnSpPr>
            <a:stCxn id="21" idx="1"/>
            <a:endCxn id="9" idx="3"/>
          </p:cNvCxnSpPr>
          <p:nvPr/>
        </p:nvCxnSpPr>
        <p:spPr>
          <a:xfrm rot="10800000">
            <a:off x="2756732" y="1525669"/>
            <a:ext cx="1203075" cy="25578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1739050-EFEA-35DC-40C7-549185C0053B}"/>
              </a:ext>
            </a:extLst>
          </p:cNvPr>
          <p:cNvCxnSpPr>
            <a:stCxn id="21" idx="1"/>
            <a:endCxn id="15" idx="3"/>
          </p:cNvCxnSpPr>
          <p:nvPr/>
        </p:nvCxnSpPr>
        <p:spPr>
          <a:xfrm rot="10800000">
            <a:off x="2756732" y="2996407"/>
            <a:ext cx="1203075" cy="1087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5A255EF-AED7-6B0E-564F-CD6CD8653391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4874051" y="3139284"/>
            <a:ext cx="0" cy="373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2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48D852-16DC-8E58-F923-E30F90470856}"/>
              </a:ext>
            </a:extLst>
          </p:cNvPr>
          <p:cNvSpPr/>
          <p:nvPr/>
        </p:nvSpPr>
        <p:spPr>
          <a:xfrm>
            <a:off x="489125" y="506628"/>
            <a:ext cx="2825210" cy="2166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255752-93C5-46FB-CF51-D067A418FD94}"/>
              </a:ext>
            </a:extLst>
          </p:cNvPr>
          <p:cNvSpPr/>
          <p:nvPr/>
        </p:nvSpPr>
        <p:spPr>
          <a:xfrm>
            <a:off x="3524146" y="506628"/>
            <a:ext cx="2763443" cy="2166904"/>
          </a:xfrm>
          <a:prstGeom prst="rect">
            <a:avLst/>
          </a:prstGeom>
          <a:solidFill>
            <a:srgbClr val="FBD5D5"/>
          </a:solidFill>
          <a:ln w="38100"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391D9-54FE-832D-B076-52DBCEA9E0AE}"/>
              </a:ext>
            </a:extLst>
          </p:cNvPr>
          <p:cNvSpPr/>
          <p:nvPr/>
        </p:nvSpPr>
        <p:spPr>
          <a:xfrm>
            <a:off x="6497400" y="506627"/>
            <a:ext cx="2763443" cy="2186628"/>
          </a:xfrm>
          <a:prstGeom prst="rect">
            <a:avLst/>
          </a:prstGeom>
          <a:solidFill>
            <a:srgbClr val="FFE4C1"/>
          </a:solidFill>
          <a:ln w="38100"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98D219D-793A-162D-02A7-B763F41EA855}"/>
              </a:ext>
            </a:extLst>
          </p:cNvPr>
          <p:cNvSpPr/>
          <p:nvPr/>
        </p:nvSpPr>
        <p:spPr>
          <a:xfrm>
            <a:off x="983723" y="933991"/>
            <a:ext cx="1828487" cy="1327038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B00A4EFC-2DEA-DBB8-2CC3-E02AF1979BA3}"/>
              </a:ext>
            </a:extLst>
          </p:cNvPr>
          <p:cNvSpPr/>
          <p:nvPr/>
        </p:nvSpPr>
        <p:spPr>
          <a:xfrm>
            <a:off x="983723" y="933990"/>
            <a:ext cx="1828487" cy="346947"/>
          </a:xfrm>
          <a:prstGeom prst="round2SameRect">
            <a:avLst>
              <a:gd name="adj1" fmla="val 39319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auth.api_key</a:t>
            </a:r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C6DC37-F149-5830-FF54-7D08C9A0FB82}"/>
              </a:ext>
            </a:extLst>
          </p:cNvPr>
          <p:cNvSpPr/>
          <p:nvPr/>
        </p:nvSpPr>
        <p:spPr>
          <a:xfrm>
            <a:off x="983722" y="1280937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api_key_id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F51640-5B3C-252C-B9EE-13E57A11DF0F}"/>
              </a:ext>
            </a:extLst>
          </p:cNvPr>
          <p:cNvSpPr/>
          <p:nvPr/>
        </p:nvSpPr>
        <p:spPr>
          <a:xfrm>
            <a:off x="983722" y="1491339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A092F5-7A27-CA7F-0237-73FC6F6842B0}"/>
              </a:ext>
            </a:extLst>
          </p:cNvPr>
          <p:cNvSpPr/>
          <p:nvPr/>
        </p:nvSpPr>
        <p:spPr>
          <a:xfrm>
            <a:off x="983722" y="1701741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user_name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0FF066-D261-08F7-D8F3-AE747CC025C2}"/>
              </a:ext>
            </a:extLst>
          </p:cNvPr>
          <p:cNvSpPr/>
          <p:nvPr/>
        </p:nvSpPr>
        <p:spPr>
          <a:xfrm>
            <a:off x="983722" y="1941471"/>
            <a:ext cx="1828487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update_date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0C53AC2-BABA-E4FA-6BC6-A30394AD65BB}"/>
              </a:ext>
            </a:extLst>
          </p:cNvPr>
          <p:cNvSpPr/>
          <p:nvPr/>
        </p:nvSpPr>
        <p:spPr>
          <a:xfrm>
            <a:off x="3810117" y="933990"/>
            <a:ext cx="1828487" cy="1140823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0B711315-0D32-C0C0-ABAA-526894B2FE1B}"/>
              </a:ext>
            </a:extLst>
          </p:cNvPr>
          <p:cNvSpPr/>
          <p:nvPr/>
        </p:nvSpPr>
        <p:spPr>
          <a:xfrm>
            <a:off x="3810118" y="933990"/>
            <a:ext cx="1828487" cy="346947"/>
          </a:xfrm>
          <a:prstGeom prst="round2SameRect">
            <a:avLst>
              <a:gd name="adj1" fmla="val 39319"/>
              <a:gd name="adj2" fmla="val 0"/>
            </a:avLst>
          </a:prstGeom>
          <a:solidFill>
            <a:srgbClr val="FF8989"/>
          </a:solidFill>
          <a:ln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854229-C212-D358-2FAB-BBAF6A635648}"/>
              </a:ext>
            </a:extLst>
          </p:cNvPr>
          <p:cNvSpPr/>
          <p:nvPr/>
        </p:nvSpPr>
        <p:spPr>
          <a:xfrm>
            <a:off x="495486" y="506627"/>
            <a:ext cx="627920" cy="2816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Auth</a:t>
            </a:r>
            <a:endParaRPr lang="ko-KR" altLang="en-US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21E18D-E341-5391-C176-B1DE32861E8F}"/>
              </a:ext>
            </a:extLst>
          </p:cNvPr>
          <p:cNvSpPr/>
          <p:nvPr/>
        </p:nvSpPr>
        <p:spPr>
          <a:xfrm>
            <a:off x="3524144" y="506627"/>
            <a:ext cx="1013021" cy="281664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Keycloak</a:t>
            </a:r>
            <a:endParaRPr lang="ko-KR" altLang="en-US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F6CADB-04A7-3C89-870E-16A60D36F223}"/>
              </a:ext>
            </a:extLst>
          </p:cNvPr>
          <p:cNvSpPr/>
          <p:nvPr/>
        </p:nvSpPr>
        <p:spPr>
          <a:xfrm>
            <a:off x="6506394" y="506626"/>
            <a:ext cx="692300" cy="281664"/>
          </a:xfrm>
          <a:prstGeom prst="rect">
            <a:avLst/>
          </a:prstGeom>
          <a:solidFill>
            <a:srgbClr val="FE9D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</a:t>
            </a:r>
            <a:endParaRPr lang="ko-KR" altLang="en-US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CFD2537-6E35-AB98-0045-BBB41BFBFF12}"/>
              </a:ext>
            </a:extLst>
          </p:cNvPr>
          <p:cNvSpPr/>
          <p:nvPr/>
        </p:nvSpPr>
        <p:spPr>
          <a:xfrm>
            <a:off x="6760256" y="862147"/>
            <a:ext cx="2252802" cy="1733006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E48F4EB1-B415-0EDB-7237-BF0F86F10977}"/>
              </a:ext>
            </a:extLst>
          </p:cNvPr>
          <p:cNvSpPr/>
          <p:nvPr/>
        </p:nvSpPr>
        <p:spPr>
          <a:xfrm>
            <a:off x="6760257" y="862147"/>
            <a:ext cx="2252802" cy="346947"/>
          </a:xfrm>
          <a:prstGeom prst="round2SameRect">
            <a:avLst>
              <a:gd name="adj1" fmla="val 49359"/>
              <a:gd name="adj2" fmla="val 0"/>
            </a:avLst>
          </a:prstGeom>
          <a:solidFill>
            <a:srgbClr val="FE9D62"/>
          </a:solidFill>
          <a:ln>
            <a:solidFill>
              <a:srgbClr val="FE9D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log.user_activity_log</a:t>
            </a:r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C273F7-B0EA-D35C-74D9-0205072843ED}"/>
              </a:ext>
            </a:extLst>
          </p:cNvPr>
          <p:cNvSpPr/>
          <p:nvPr/>
        </p:nvSpPr>
        <p:spPr>
          <a:xfrm>
            <a:off x="6760256" y="1209094"/>
            <a:ext cx="2252802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user_activity_log_id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390E04-D018-9282-B1D7-3F21A0F23812}"/>
              </a:ext>
            </a:extLst>
          </p:cNvPr>
          <p:cNvSpPr/>
          <p:nvPr/>
        </p:nvSpPr>
        <p:spPr>
          <a:xfrm>
            <a:off x="6760256" y="1419496"/>
            <a:ext cx="2252802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user_id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7A5B29-4E92-AB7D-AA2D-BA676E880816}"/>
              </a:ext>
            </a:extLst>
          </p:cNvPr>
          <p:cNvSpPr/>
          <p:nvPr/>
        </p:nvSpPr>
        <p:spPr>
          <a:xfrm>
            <a:off x="6760256" y="1629898"/>
            <a:ext cx="2252802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user_name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6FDBC9-B335-BA4F-2501-546DAB038142}"/>
              </a:ext>
            </a:extLst>
          </p:cNvPr>
          <p:cNvSpPr/>
          <p:nvPr/>
        </p:nvSpPr>
        <p:spPr>
          <a:xfrm>
            <a:off x="6760256" y="1840300"/>
            <a:ext cx="2252802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action_type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B92E82-14B5-C6C6-CAF7-36D65EDC4A56}"/>
              </a:ext>
            </a:extLst>
          </p:cNvPr>
          <p:cNvSpPr/>
          <p:nvPr/>
        </p:nvSpPr>
        <p:spPr>
          <a:xfrm>
            <a:off x="6760256" y="2050702"/>
            <a:ext cx="2252802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meta_data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5C3F18-3CC6-D5F5-DA54-6C42FA518BF5}"/>
              </a:ext>
            </a:extLst>
          </p:cNvPr>
          <p:cNvSpPr/>
          <p:nvPr/>
        </p:nvSpPr>
        <p:spPr>
          <a:xfrm>
            <a:off x="6760256" y="2261104"/>
            <a:ext cx="2252802" cy="21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●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log_time</a:t>
            </a:r>
            <a:r>
              <a:rPr lang="en-US" altLang="ko-KR" sz="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_id</a:t>
            </a:r>
            <a:r>
              <a:rPr lang="en-US" altLang="ko-KR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800" dirty="0">
                <a:solidFill>
                  <a:srgbClr val="569CD6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DATETIME</a:t>
            </a:r>
            <a:endParaRPr lang="en-US" altLang="ko-KR" sz="800" dirty="0">
              <a:solidFill>
                <a:srgbClr val="CCCCCC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28440D-559C-CDB9-865A-78B20D911156}"/>
              </a:ext>
            </a:extLst>
          </p:cNvPr>
          <p:cNvSpPr/>
          <p:nvPr/>
        </p:nvSpPr>
        <p:spPr>
          <a:xfrm>
            <a:off x="3977444" y="1072550"/>
            <a:ext cx="1828487" cy="1140823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4646A329-C70A-6C7D-FA51-E9A083C0176D}"/>
              </a:ext>
            </a:extLst>
          </p:cNvPr>
          <p:cNvSpPr/>
          <p:nvPr/>
        </p:nvSpPr>
        <p:spPr>
          <a:xfrm>
            <a:off x="3977445" y="1072550"/>
            <a:ext cx="1828487" cy="346947"/>
          </a:xfrm>
          <a:prstGeom prst="round2SameRect">
            <a:avLst>
              <a:gd name="adj1" fmla="val 39319"/>
              <a:gd name="adj2" fmla="val 0"/>
            </a:avLst>
          </a:prstGeom>
          <a:solidFill>
            <a:srgbClr val="FF8989"/>
          </a:solidFill>
          <a:ln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396270-04C1-3B4B-D49B-509123C80484}"/>
              </a:ext>
            </a:extLst>
          </p:cNvPr>
          <p:cNvSpPr/>
          <p:nvPr/>
        </p:nvSpPr>
        <p:spPr>
          <a:xfrm>
            <a:off x="4240299" y="1263606"/>
            <a:ext cx="1828487" cy="1140823"/>
          </a:xfrm>
          <a:prstGeom prst="roundRect">
            <a:avLst>
              <a:gd name="adj" fmla="val 9867"/>
            </a:avLst>
          </a:prstGeom>
          <a:solidFill>
            <a:schemeClr val="bg1"/>
          </a:solidFill>
          <a:ln w="28575"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3BAF790D-D125-C62E-A79B-1D02AC56E349}"/>
              </a:ext>
            </a:extLst>
          </p:cNvPr>
          <p:cNvSpPr/>
          <p:nvPr/>
        </p:nvSpPr>
        <p:spPr>
          <a:xfrm>
            <a:off x="4240300" y="1263606"/>
            <a:ext cx="1828487" cy="346947"/>
          </a:xfrm>
          <a:prstGeom prst="round2SameRect">
            <a:avLst>
              <a:gd name="adj1" fmla="val 39319"/>
              <a:gd name="adj2" fmla="val 0"/>
            </a:avLst>
          </a:prstGeom>
          <a:solidFill>
            <a:srgbClr val="FF8989"/>
          </a:solidFill>
          <a:ln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1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455</Words>
  <Application>Microsoft Office PowerPoint</Application>
  <PresentationFormat>와이드스크린</PresentationFormat>
  <Paragraphs>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ADLaM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SSW Simacro</dc:creator>
  <cp:lastModifiedBy>SSW Simacro</cp:lastModifiedBy>
  <cp:revision>10</cp:revision>
  <dcterms:created xsi:type="dcterms:W3CDTF">2023-10-06T07:57:52Z</dcterms:created>
  <dcterms:modified xsi:type="dcterms:W3CDTF">2023-10-06T09:02:05Z</dcterms:modified>
</cp:coreProperties>
</file>