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7" r:id="rId5"/>
    <p:sldId id="260" r:id="rId6"/>
    <p:sldId id="262" r:id="rId7"/>
    <p:sldId id="263" r:id="rId8"/>
    <p:sldId id="264" r:id="rId9"/>
    <p:sldId id="261" r:id="rId10"/>
    <p:sldId id="267" r:id="rId11"/>
    <p:sldId id="268" r:id="rId12"/>
    <p:sldId id="269" r:id="rId13"/>
    <p:sldId id="265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462"/>
    <p:restoredTop sz="89953"/>
  </p:normalViewPr>
  <p:slideViewPr>
    <p:cSldViewPr snapToGrid="0" snapToObjects="1">
      <p:cViewPr>
        <p:scale>
          <a:sx n="164" d="100"/>
          <a:sy n="164" d="100"/>
        </p:scale>
        <p:origin x="0" y="0"/>
      </p:cViewPr>
      <p:guideLst>
        <p:guide orient="horz" pos="2153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4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84760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게시판별 </a:t>
            </a:r>
            <a:r>
              <a:rPr lang="en-US" altLang="ko-KR"/>
              <a:t>post</a:t>
            </a:r>
            <a:r>
              <a:rPr lang="ko-KR" altLang="en-US"/>
              <a:t> </a:t>
            </a:r>
            <a:r>
              <a:rPr lang="en-US" altLang="ko-KR"/>
              <a:t>end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57940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게시판 보기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72041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footer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69846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게시판 </a:t>
            </a:r>
            <a:r>
              <a:rPr lang="en-US" altLang="ko-KR"/>
              <a:t>hover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9625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글쓰기 화면 상단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27199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게시글 작성 하단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11773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마이페이지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3996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인트로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72280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인트로 이후 로그인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4572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인덱스</a:t>
            </a:r>
            <a:r>
              <a:rPr lang="en-US" altLang="ko-KR"/>
              <a:t>(</a:t>
            </a:r>
            <a:r>
              <a:rPr lang="ko-KR" altLang="en-US"/>
              <a:t>게시판 메인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919585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채팅 클릭 시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193265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챗봇 클릭 시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65462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검색 </a:t>
            </a:r>
            <a:r>
              <a:rPr lang="en-US" altLang="ko-KR"/>
              <a:t>hover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6529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검색 결과 반환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15031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게시판별 </a:t>
            </a:r>
            <a:r>
              <a:rPr lang="en-US" altLang="ko-KR"/>
              <a:t>post</a:t>
            </a:r>
            <a:r>
              <a:rPr lang="ko-KR" altLang="en-US"/>
              <a:t> </a:t>
            </a:r>
            <a:r>
              <a:rPr lang="en-US" altLang="ko-KR"/>
              <a:t>top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2654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slide" Target="slide3.xml"  /><Relationship Id="rId4" Type="http://schemas.openxmlformats.org/officeDocument/2006/relationships/slide" Target="slide9.xml"  /><Relationship Id="rId5" Type="http://schemas.openxmlformats.org/officeDocument/2006/relationships/slide" Target="slide5.xml"  /><Relationship Id="rId6" Type="http://schemas.openxmlformats.org/officeDocument/2006/relationships/slide" Target="slide6.xml"  /><Relationship Id="rId7" Type="http://schemas.openxmlformats.org/officeDocument/2006/relationships/hyperlink" Target="https://github.com/Sangwon1233/semi-theK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10" Type="http://schemas.openxmlformats.org/officeDocument/2006/relationships/slide" Target="slide13.xml"  /><Relationship Id="rId11" Type="http://schemas.openxmlformats.org/officeDocument/2006/relationships/slide" Target="slide11.xml"  /><Relationship Id="rId12" Type="http://schemas.openxmlformats.org/officeDocument/2006/relationships/slide" Target="slide11.xml"  /><Relationship Id="rId13" Type="http://schemas.openxmlformats.org/officeDocument/2006/relationships/slide" Target="slide14.xml"  /><Relationship Id="rId14" Type="http://schemas.openxmlformats.org/officeDocument/2006/relationships/slide" Target="slide4.xml"  /><Relationship Id="rId15" Type="http://schemas.openxmlformats.org/officeDocument/2006/relationships/slide" Target="slide4.xml"  /><Relationship Id="rId16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" Target="slide7.xml"  /><Relationship Id="rId4" Type="http://schemas.openxmlformats.org/officeDocument/2006/relationships/image" Target="../media/image2.png"  /><Relationship Id="rId5" Type="http://schemas.openxmlformats.org/officeDocument/2006/relationships/slide" Target="slide3.xml"  /><Relationship Id="rId6" Type="http://schemas.openxmlformats.org/officeDocument/2006/relationships/image" Target="../media/image4.png"  /><Relationship Id="rId7" Type="http://schemas.openxmlformats.org/officeDocument/2006/relationships/slide" Target="slide5.xml"  /><Relationship Id="rId8" Type="http://schemas.openxmlformats.org/officeDocument/2006/relationships/slide" Target="slide6.xml"  /><Relationship Id="rId9" Type="http://schemas.openxmlformats.org/officeDocument/2006/relationships/slide" Target="slide10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s://github.com/Sangwon1233/semi-theK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10" Type="http://schemas.openxmlformats.org/officeDocument/2006/relationships/slide" Target="slide7.xml"  /><Relationship Id="rId11" Type="http://schemas.openxmlformats.org/officeDocument/2006/relationships/image" Target="../media/image2.png"  /><Relationship Id="rId12" Type="http://schemas.openxmlformats.org/officeDocument/2006/relationships/slide" Target="slide4.xml"  /><Relationship Id="rId13" Type="http://schemas.openxmlformats.org/officeDocument/2006/relationships/slide" Target="slide4.xml"  /><Relationship Id="rId14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" Target="slide3.xml"  /><Relationship Id="rId4" Type="http://schemas.openxmlformats.org/officeDocument/2006/relationships/slide" Target="slide6.xml"  /><Relationship Id="rId5" Type="http://schemas.openxmlformats.org/officeDocument/2006/relationships/image" Target="../media/image4.png"  /><Relationship Id="rId6" Type="http://schemas.openxmlformats.org/officeDocument/2006/relationships/slide" Target="slide11.xml"  /><Relationship Id="rId7" Type="http://schemas.openxmlformats.org/officeDocument/2006/relationships/slide" Target="slide13.xml"  /><Relationship Id="rId8" Type="http://schemas.openxmlformats.org/officeDocument/2006/relationships/slide" Target="slide11.xml"  /><Relationship Id="rId9" Type="http://schemas.openxmlformats.org/officeDocument/2006/relationships/slide" Target="slide1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10" Type="http://schemas.openxmlformats.org/officeDocument/2006/relationships/image" Target="../media/image5.png"  /><Relationship Id="rId11" Type="http://schemas.openxmlformats.org/officeDocument/2006/relationships/slide" Target="slide4.xml"  /><Relationship Id="rId12" Type="http://schemas.openxmlformats.org/officeDocument/2006/relationships/slide" Target="slide4.xml"  /><Relationship Id="rId13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" Target="slide7.xml"  /><Relationship Id="rId4" Type="http://schemas.openxmlformats.org/officeDocument/2006/relationships/image" Target="../media/image2.png"  /><Relationship Id="rId5" Type="http://schemas.openxmlformats.org/officeDocument/2006/relationships/slide" Target="slide3.xml"  /><Relationship Id="rId6" Type="http://schemas.openxmlformats.org/officeDocument/2006/relationships/image" Target="../media/image4.png"  /><Relationship Id="rId7" Type="http://schemas.openxmlformats.org/officeDocument/2006/relationships/slide" Target="slide13.xml"  /><Relationship Id="rId8" Type="http://schemas.openxmlformats.org/officeDocument/2006/relationships/slide" Target="slide11.xml"  /><Relationship Id="rId9" Type="http://schemas.openxmlformats.org/officeDocument/2006/relationships/slide" Target="slide1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s://github.com/Sangwon1233/semi-theK" TargetMode="External"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10" Type="http://schemas.openxmlformats.org/officeDocument/2006/relationships/slide" Target="slide11.xml"  /><Relationship Id="rId11" Type="http://schemas.openxmlformats.org/officeDocument/2006/relationships/slide" Target="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slide" Target="slide4.xml"  /><Relationship Id="rId5" Type="http://schemas.openxmlformats.org/officeDocument/2006/relationships/slide" Target="slide4.xml"  /><Relationship Id="rId6" Type="http://schemas.openxmlformats.org/officeDocument/2006/relationships/image" Target="../media/image3.png"  /><Relationship Id="rId7" Type="http://schemas.openxmlformats.org/officeDocument/2006/relationships/slide" Target="slide3.xml"  /><Relationship Id="rId8" Type="http://schemas.openxmlformats.org/officeDocument/2006/relationships/image" Target="../media/image4.png"  /><Relationship Id="rId9" Type="http://schemas.openxmlformats.org/officeDocument/2006/relationships/slide" Target="slide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slide" Target="slide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10" Type="http://schemas.openxmlformats.org/officeDocument/2006/relationships/slide" Target="slide5.xml"  /><Relationship Id="rId11" Type="http://schemas.openxmlformats.org/officeDocument/2006/relationships/slide" Target="slide6.xml"  /><Relationship Id="rId12" Type="http://schemas.openxmlformats.org/officeDocument/2006/relationships/image" Target="../media/image4.png"  /><Relationship Id="rId13" Type="http://schemas.openxmlformats.org/officeDocument/2006/relationships/slide" Target="slide16.xml"  /><Relationship Id="rId2" Type="http://schemas.openxmlformats.org/officeDocument/2006/relationships/slideLayout" Target="../slideLayouts/slideLayout2.xml"  /><Relationship Id="rId3" Type="http://schemas.openxmlformats.org/officeDocument/2006/relationships/slide" Target="slide7.xml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slide" Target="slide13.xml"  /><Relationship Id="rId7" Type="http://schemas.openxmlformats.org/officeDocument/2006/relationships/slide" Target="slide13.xml"  /><Relationship Id="rId8" Type="http://schemas.openxmlformats.org/officeDocument/2006/relationships/slide" Target="slide13.xml"  /><Relationship Id="rId9" Type="http://schemas.openxmlformats.org/officeDocument/2006/relationships/slide" Target="slide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10" Type="http://schemas.openxmlformats.org/officeDocument/2006/relationships/slide" Target="slide13.xml"  /><Relationship Id="rId11" Type="http://schemas.openxmlformats.org/officeDocument/2006/relationships/slide" Target="slide11.xml"  /><Relationship Id="rId12" Type="http://schemas.openxmlformats.org/officeDocument/2006/relationships/slide" Target="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slide" Target="slide3.xml"  /><Relationship Id="rId6" Type="http://schemas.openxmlformats.org/officeDocument/2006/relationships/slide" Target="slide4.xml"  /><Relationship Id="rId7" Type="http://schemas.openxmlformats.org/officeDocument/2006/relationships/slide" Target="slide5.xml"  /><Relationship Id="rId8" Type="http://schemas.openxmlformats.org/officeDocument/2006/relationships/slide" Target="slide6.xml"  /><Relationship Id="rId9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10" Type="http://schemas.openxmlformats.org/officeDocument/2006/relationships/slide" Target="slide13.xml"  /><Relationship Id="rId11" Type="http://schemas.openxmlformats.org/officeDocument/2006/relationships/slide" Target="slide11.xml"  /><Relationship Id="rId12" Type="http://schemas.openxmlformats.org/officeDocument/2006/relationships/slide" Target="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slide" Target="slide3.xml"  /><Relationship Id="rId6" Type="http://schemas.openxmlformats.org/officeDocument/2006/relationships/slide" Target="slide4.xml"  /><Relationship Id="rId7" Type="http://schemas.openxmlformats.org/officeDocument/2006/relationships/slide" Target="slide5.xml"  /><Relationship Id="rId8" Type="http://schemas.openxmlformats.org/officeDocument/2006/relationships/slide" Target="slide6.xml"  /><Relationship Id="rId9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10" Type="http://schemas.openxmlformats.org/officeDocument/2006/relationships/slide" Target="slide11.xml"  /><Relationship Id="rId11" Type="http://schemas.openxmlformats.org/officeDocument/2006/relationships/slide" Target="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slide" Target="slide3.xml"  /><Relationship Id="rId6" Type="http://schemas.openxmlformats.org/officeDocument/2006/relationships/slide" Target="slide6.xml"  /><Relationship Id="rId7" Type="http://schemas.openxmlformats.org/officeDocument/2006/relationships/slide" Target="slide8.xml"  /><Relationship Id="rId8" Type="http://schemas.openxmlformats.org/officeDocument/2006/relationships/image" Target="../media/image4.png"  /><Relationship Id="rId9" Type="http://schemas.openxmlformats.org/officeDocument/2006/relationships/slide" Target="slide1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10" Type="http://schemas.openxmlformats.org/officeDocument/2006/relationships/slide" Target="slide11.xml"  /><Relationship Id="rId11" Type="http://schemas.openxmlformats.org/officeDocument/2006/relationships/slide" Target="slide4.xml"  /><Relationship Id="rId12" Type="http://schemas.openxmlformats.org/officeDocument/2006/relationships/slide" Target="slide4.xml"  /><Relationship Id="rId13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" Target="slide7.xml"  /><Relationship Id="rId4" Type="http://schemas.openxmlformats.org/officeDocument/2006/relationships/image" Target="../media/image2.png"  /><Relationship Id="rId5" Type="http://schemas.openxmlformats.org/officeDocument/2006/relationships/slide" Target="slide3.xml"  /><Relationship Id="rId6" Type="http://schemas.openxmlformats.org/officeDocument/2006/relationships/image" Target="../media/image4.png"  /><Relationship Id="rId7" Type="http://schemas.openxmlformats.org/officeDocument/2006/relationships/hyperlink" Target="https://github.com/Sangwon1233/semi-theK" TargetMode="External" /><Relationship Id="rId8" Type="http://schemas.openxmlformats.org/officeDocument/2006/relationships/slide" Target="slide13.xml"  /><Relationship Id="rId9" Type="http://schemas.openxmlformats.org/officeDocument/2006/relationships/slide" Target="slide1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10" Type="http://schemas.openxmlformats.org/officeDocument/2006/relationships/slide" Target="slide6.xml"  /><Relationship Id="rId11" Type="http://schemas.openxmlformats.org/officeDocument/2006/relationships/slide" Target="slide4.xml"  /><Relationship Id="rId2" Type="http://schemas.openxmlformats.org/officeDocument/2006/relationships/slideLayout" Target="../slideLayouts/slideLayout2.xml"  /><Relationship Id="rId3" Type="http://schemas.openxmlformats.org/officeDocument/2006/relationships/slide" Target="slide7.xml"  /><Relationship Id="rId4" Type="http://schemas.openxmlformats.org/officeDocument/2006/relationships/image" Target="../media/image2.png"  /><Relationship Id="rId5" Type="http://schemas.openxmlformats.org/officeDocument/2006/relationships/slide" Target="slide3.xml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slide" Target="slide10.xml"  /><Relationship Id="rId9" Type="http://schemas.openxmlformats.org/officeDocument/2006/relationships/slide" Target="slide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the K </a:t>
            </a:r>
            <a:r>
              <a:rPr lang="ko-KR" altLang="en-US"/>
              <a:t>세미프로젝트 디지털 프로토타입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[세미 프로젝트] 다각화하는 K-컬쳐 외국인 관광객 커뮤니티(정보) 플랫폼 개발 프로젝트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3623310" y="5638800"/>
            <a:ext cx="4945380" cy="36004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조장 </a:t>
            </a:r>
            <a:r>
              <a:rPr lang="en-US" altLang="ko-KR"/>
              <a:t>:</a:t>
            </a:r>
            <a:r>
              <a:rPr lang="ko-KR" altLang="en-US"/>
              <a:t> 이상원 	조원</a:t>
            </a:r>
            <a:r>
              <a:rPr lang="en-US" altLang="ko-KR"/>
              <a:t>:</a:t>
            </a:r>
            <a:r>
              <a:rPr lang="ko-KR" altLang="en-US"/>
              <a:t> 이승환</a:t>
            </a:r>
            <a:r>
              <a:rPr lang="en-US" altLang="ko-KR"/>
              <a:t>,</a:t>
            </a:r>
            <a:r>
              <a:rPr lang="ko-KR" altLang="en-US"/>
              <a:t> 김한민</a:t>
            </a:r>
            <a:r>
              <a:rPr lang="en-US" altLang="ko-KR"/>
              <a:t>,</a:t>
            </a:r>
            <a:r>
              <a:rPr lang="ko-KR" altLang="en-US"/>
              <a:t> 원유진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6300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가로 글상자 17">
            <a:hlinkClick r:id="rId3" action="ppaction://hlinksldjump"/>
          </p:cNvPr>
          <p:cNvSpPr txBox="1"/>
          <p:nvPr/>
        </p:nvSpPr>
        <p:spPr>
          <a:xfrm>
            <a:off x="11322870" y="1037475"/>
            <a:ext cx="1135829" cy="26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dk1"/>
                </a:solidFill>
              </a:rPr>
              <a:t>로그아웃</a:t>
            </a:r>
            <a:endParaRPr lang="ko-KR" altLang="en-US" sz="1200">
              <a:solidFill>
                <a:schemeClr val="dk1"/>
              </a:solidFill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740326" y="812399"/>
            <a:ext cx="10296794" cy="290596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9</a:t>
            </a:r>
            <a:endParaRPr lang="en-US" altLang="ko-KR" sz="1300"/>
          </a:p>
        </p:txBody>
      </p:sp>
      <p:sp>
        <p:nvSpPr>
          <p:cNvPr id="23" name="가로 글상자 22"/>
          <p:cNvSpPr txBox="1"/>
          <p:nvPr/>
        </p:nvSpPr>
        <p:spPr>
          <a:xfrm>
            <a:off x="740325" y="1251569"/>
            <a:ext cx="10296795" cy="289576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10</a:t>
            </a:r>
            <a:endParaRPr lang="en-US" altLang="ko-KR" sz="1300"/>
          </a:p>
        </p:txBody>
      </p:sp>
      <p:grpSp>
        <p:nvGrpSpPr>
          <p:cNvPr id="32" name=""/>
          <p:cNvGrpSpPr/>
          <p:nvPr/>
        </p:nvGrpSpPr>
        <p:grpSpPr>
          <a:xfrm rot="0">
            <a:off x="7226753" y="812399"/>
            <a:ext cx="1958207" cy="366796"/>
            <a:chOff x="9016172" y="2183999"/>
            <a:chExt cx="2045213" cy="366796"/>
          </a:xfrm>
        </p:grpSpPr>
        <p:sp>
          <p:nvSpPr>
            <p:cNvPr id="30" name="가로 글상자 29"/>
            <p:cNvSpPr txBox="1"/>
            <p:nvPr/>
          </p:nvSpPr>
          <p:spPr>
            <a:xfrm>
              <a:off x="9016171" y="2183999"/>
              <a:ext cx="2045213" cy="3382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31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 sz="1600"/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7226753" y="1227756"/>
            <a:ext cx="1958207" cy="366796"/>
            <a:chOff x="9016172" y="2183999"/>
            <a:chExt cx="2045213" cy="366796"/>
          </a:xfrm>
        </p:grpSpPr>
        <p:sp>
          <p:nvSpPr>
            <p:cNvPr id="35" name="가로 글상자 29"/>
            <p:cNvSpPr txBox="1"/>
            <p:nvPr/>
          </p:nvSpPr>
          <p:spPr>
            <a:xfrm>
              <a:off x="9016171" y="2183996"/>
              <a:ext cx="2045213" cy="34196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36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 sz="1600"/>
            </a:p>
          </p:txBody>
        </p:sp>
      </p:grpSp>
      <p:sp>
        <p:nvSpPr>
          <p:cNvPr id="49" name="가로 글상자 48"/>
          <p:cNvSpPr txBox="1"/>
          <p:nvPr/>
        </p:nvSpPr>
        <p:spPr>
          <a:xfrm>
            <a:off x="9451849" y="819584"/>
            <a:ext cx="907542" cy="3310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sp>
        <p:nvSpPr>
          <p:cNvPr id="50" name="가로 글상자 49"/>
          <p:cNvSpPr txBox="1"/>
          <p:nvPr/>
        </p:nvSpPr>
        <p:spPr>
          <a:xfrm>
            <a:off x="9451849" y="1251569"/>
            <a:ext cx="907542" cy="3372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grpSp>
        <p:nvGrpSpPr>
          <p:cNvPr id="60" name=""/>
          <p:cNvGrpSpPr/>
          <p:nvPr/>
        </p:nvGrpSpPr>
        <p:grpSpPr>
          <a:xfrm rot="0">
            <a:off x="6041313" y="819584"/>
            <a:ext cx="854532" cy="359611"/>
            <a:chOff x="6698670" y="2191184"/>
            <a:chExt cx="892500" cy="359611"/>
          </a:xfrm>
        </p:grpSpPr>
        <p:sp>
          <p:nvSpPr>
            <p:cNvPr id="58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59" name="가로 글상자 58"/>
            <p:cNvSpPr txBox="1"/>
            <p:nvPr/>
          </p:nvSpPr>
          <p:spPr>
            <a:xfrm>
              <a:off x="7144920" y="2191182"/>
              <a:ext cx="446250" cy="34056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grpSp>
        <p:nvGrpSpPr>
          <p:cNvPr id="61" name="그룹 60"/>
          <p:cNvGrpSpPr/>
          <p:nvPr/>
        </p:nvGrpSpPr>
        <p:grpSpPr>
          <a:xfrm rot="0">
            <a:off x="6041313" y="1257734"/>
            <a:ext cx="854532" cy="359611"/>
            <a:chOff x="6698670" y="2191184"/>
            <a:chExt cx="892500" cy="359611"/>
          </a:xfrm>
        </p:grpSpPr>
        <p:sp>
          <p:nvSpPr>
            <p:cNvPr id="62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63" name="가로 글상자 58"/>
            <p:cNvSpPr txBox="1"/>
            <p:nvPr/>
          </p:nvSpPr>
          <p:spPr>
            <a:xfrm>
              <a:off x="7171169" y="2191184"/>
              <a:ext cx="419999" cy="33103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0345812" y="819584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77" name="직사각형 76"/>
          <p:cNvSpPr/>
          <p:nvPr/>
        </p:nvSpPr>
        <p:spPr>
          <a:xfrm>
            <a:off x="10345812" y="1251569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82" name="가로 글상자 58"/>
          <p:cNvSpPr txBox="1"/>
          <p:nvPr/>
        </p:nvSpPr>
        <p:spPr>
          <a:xfrm>
            <a:off x="10731950" y="819584"/>
            <a:ext cx="402133" cy="331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83" name="가로 글상자 58"/>
          <p:cNvSpPr txBox="1"/>
          <p:nvPr/>
        </p:nvSpPr>
        <p:spPr>
          <a:xfrm>
            <a:off x="10731950" y="1223946"/>
            <a:ext cx="402133" cy="33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90" name="가로 글상자 89"/>
          <p:cNvSpPr txBox="1"/>
          <p:nvPr/>
        </p:nvSpPr>
        <p:spPr>
          <a:xfrm>
            <a:off x="2634615" y="819584"/>
            <a:ext cx="1066800" cy="3310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600"/>
              <a:t>자유</a:t>
            </a:r>
            <a:endParaRPr lang="ko-KR" altLang="en-US" sz="1600"/>
          </a:p>
        </p:txBody>
      </p:sp>
      <p:sp>
        <p:nvSpPr>
          <p:cNvPr id="91" name="가로 글상자 90"/>
          <p:cNvSpPr txBox="1"/>
          <p:nvPr/>
        </p:nvSpPr>
        <p:spPr>
          <a:xfrm>
            <a:off x="2632245" y="1227756"/>
            <a:ext cx="1066800" cy="332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프로모션</a:t>
            </a:r>
            <a:endParaRPr lang="ko-KR" altLang="en-US" sz="1600"/>
          </a:p>
        </p:txBody>
      </p:sp>
      <p:sp>
        <p:nvSpPr>
          <p:cNvPr id="98" name="직사각형 97">
            <a:hlinkClick r:id="rId4" action="ppaction://hlinksldjump"/>
          </p:cNvPr>
          <p:cNvSpPr/>
          <p:nvPr/>
        </p:nvSpPr>
        <p:spPr>
          <a:xfrm>
            <a:off x="0" y="0"/>
            <a:ext cx="12192000" cy="32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↑↑↑↑↑이전 페이지 연결</a:t>
            </a:r>
            <a:endParaRPr lang="ko-KR" altLang="en-US"/>
          </a:p>
        </p:txBody>
      </p:sp>
      <p:sp>
        <p:nvSpPr>
          <p:cNvPr id="127" name="타원 126">
            <a:hlinkClick r:id="rId5" action="ppaction://hlinksldjump"/>
          </p:cNvPr>
          <p:cNvSpPr/>
          <p:nvPr/>
        </p:nvSpPr>
        <p:spPr>
          <a:xfrm>
            <a:off x="11162658" y="662144"/>
            <a:ext cx="832501" cy="92134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/>
              <a:t>챗봇</a:t>
            </a:r>
            <a:endParaRPr lang="ko-KR" altLang="en-US" sz="1000"/>
          </a:p>
        </p:txBody>
      </p:sp>
      <p:sp>
        <p:nvSpPr>
          <p:cNvPr id="128" name="타원 127">
            <a:hlinkClick r:id="rId6" action="ppaction://hlinksldjump"/>
          </p:cNvPr>
          <p:cNvSpPr/>
          <p:nvPr/>
        </p:nvSpPr>
        <p:spPr>
          <a:xfrm>
            <a:off x="11162658" y="2264123"/>
            <a:ext cx="832501" cy="92134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/>
              <a:t>실시간채팅</a:t>
            </a:r>
            <a:endParaRPr lang="ko-KR" altLang="en-US" sz="1000"/>
          </a:p>
        </p:txBody>
      </p:sp>
      <p:sp>
        <p:nvSpPr>
          <p:cNvPr id="129" name="가로 글상자 128"/>
          <p:cNvSpPr txBox="1"/>
          <p:nvPr/>
        </p:nvSpPr>
        <p:spPr>
          <a:xfrm>
            <a:off x="0" y="5933385"/>
            <a:ext cx="12192000" cy="362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	</a:t>
            </a:r>
            <a:r>
              <a:rPr lang="ko-KR" altLang="en-US" sz="1500"/>
              <a:t>공지사항	</a:t>
            </a:r>
            <a:r>
              <a:rPr lang="en-US" altLang="ko-KR" sz="1500"/>
              <a:t>/</a:t>
            </a:r>
            <a:r>
              <a:rPr lang="ko-KR" altLang="en-US" sz="1500"/>
              <a:t> 	프로모션 안내	</a:t>
            </a:r>
            <a:r>
              <a:rPr lang="en-US" altLang="ko-KR" sz="1500"/>
              <a:t>/</a:t>
            </a:r>
            <a:r>
              <a:rPr lang="ko-KR" altLang="en-US" sz="1500"/>
              <a:t>	</a:t>
            </a:r>
            <a:r>
              <a:rPr lang="en-US" altLang="ko-KR" sz="1500">
                <a:hlinkClick r:id="rId7"/>
              </a:rPr>
              <a:t>github</a:t>
            </a:r>
            <a:r>
              <a:rPr lang="en-US" altLang="ko-KR" sz="1500"/>
              <a:t>	/	about us</a:t>
            </a:r>
            <a:r>
              <a:rPr lang="ko-KR" altLang="en-US" sz="1500"/>
              <a:t>	</a:t>
            </a:r>
            <a:r>
              <a:rPr lang="ko-KR" altLang="en-US"/>
              <a:t>	</a:t>
            </a:r>
            <a:endParaRPr lang="ko-KR" altLang="en-US"/>
          </a:p>
        </p:txBody>
      </p:sp>
      <p:sp>
        <p:nvSpPr>
          <p:cNvPr id="130" name="가로 글상자 129"/>
          <p:cNvSpPr txBox="1"/>
          <p:nvPr/>
        </p:nvSpPr>
        <p:spPr>
          <a:xfrm>
            <a:off x="0" y="6495705"/>
            <a:ext cx="12192000" cy="36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/>
              <a:t>Copyright © (</a:t>
            </a:r>
            <a:r>
              <a:rPr lang="ko-KR" altLang="en-US"/>
              <a:t>프로젝트일정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all rights reserved</a:t>
            </a:r>
            <a:endParaRPr lang="en-US" altLang="ko-KR"/>
          </a:p>
        </p:txBody>
      </p:sp>
      <p:sp>
        <p:nvSpPr>
          <p:cNvPr id="131" name="위쪽 화살표 130"/>
          <p:cNvSpPr/>
          <p:nvPr/>
        </p:nvSpPr>
        <p:spPr>
          <a:xfrm>
            <a:off x="11322870" y="4866136"/>
            <a:ext cx="567915" cy="637500"/>
          </a:xfrm>
          <a:prstGeom prst="upArrow">
            <a:avLst>
              <a:gd name="adj1" fmla="val 50000"/>
              <a:gd name="adj2" fmla="val 4218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dk1"/>
                </a:solidFill>
              </a:rPr>
              <a:t>top</a:t>
            </a:r>
            <a:endParaRPr lang="en-US" altLang="ko-KR" sz="900">
              <a:solidFill>
                <a:schemeClr val="dk1"/>
              </a:solidFill>
            </a:endParaRPr>
          </a:p>
        </p:txBody>
      </p:sp>
      <p:cxnSp>
        <p:nvCxnSpPr>
          <p:cNvPr id="132" name="선 131"/>
          <p:cNvCxnSpPr/>
          <p:nvPr/>
        </p:nvCxnSpPr>
        <p:spPr>
          <a:xfrm>
            <a:off x="0" y="1870363"/>
            <a:ext cx="12174832" cy="0"/>
          </a:xfrm>
          <a:prstGeom prst="line">
            <a:avLst/>
          </a:prstGeom>
          <a:ln w="254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표 132"/>
          <p:cNvGraphicFramePr>
            <a:graphicFrameLocks noGrp="1"/>
          </p:cNvGraphicFramePr>
          <p:nvPr/>
        </p:nvGraphicFramePr>
        <p:xfrm>
          <a:off x="2032000" y="2078703"/>
          <a:ext cx="8128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&lt;&lt;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&lt;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5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6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&gt;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&gt;&gt;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04848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"/>
          <p:cNvGrpSpPr/>
          <p:nvPr/>
        </p:nvGrpSpPr>
        <p:grpSpPr>
          <a:xfrm rot="0">
            <a:off x="-3299" y="2572"/>
            <a:ext cx="12461998" cy="774000"/>
            <a:chOff x="-3299" y="2572"/>
            <a:chExt cx="12461998" cy="774000"/>
          </a:xfrm>
        </p:grpSpPr>
        <p:sp>
          <p:nvSpPr>
            <p:cNvPr id="4" name="직사각형 3"/>
            <p:cNvSpPr/>
            <p:nvPr/>
          </p:nvSpPr>
          <p:spPr>
            <a:xfrm>
              <a:off x="-3299" y="2572"/>
              <a:ext cx="12192000" cy="774000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가로 글상자 5"/>
            <p:cNvSpPr txBox="1"/>
            <p:nvPr/>
          </p:nvSpPr>
          <p:spPr>
            <a:xfrm>
              <a:off x="3896700" y="186750"/>
              <a:ext cx="900090" cy="363795"/>
            </a:xfrm>
            <a:prstGeom prst="rect">
              <a:avLst/>
            </a:prstGeom>
            <a:ln>
              <a:solidFill>
                <a:schemeClr val="dk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갤러리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7" name="가로 글상자 6"/>
            <p:cNvSpPr txBox="1"/>
            <p:nvPr/>
          </p:nvSpPr>
          <p:spPr>
            <a:xfrm>
              <a:off x="4930186" y="196275"/>
              <a:ext cx="1133428" cy="363795"/>
            </a:xfrm>
            <a:prstGeom prst="rect">
              <a:avLst/>
            </a:prstGeom>
            <a:ln>
              <a:solidFill>
                <a:schemeClr val="dk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프로모션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1505925" y="196275"/>
              <a:ext cx="1128690" cy="363795"/>
            </a:xfrm>
            <a:prstGeom prst="rect">
              <a:avLst/>
            </a:prstGeom>
            <a:ln>
              <a:solidFill>
                <a:schemeClr val="dk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공지사항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 rot="0">
              <a:off x="10616566" y="205800"/>
              <a:ext cx="889635" cy="463200"/>
              <a:chOff x="10616566" y="205800"/>
              <a:chExt cx="889635" cy="463200"/>
            </a:xfrm>
          </p:grpSpPr>
          <p:sp>
            <p:nvSpPr>
              <p:cNvPr id="10" name="직사각형 15"/>
              <p:cNvSpPr/>
              <p:nvPr/>
            </p:nvSpPr>
            <p:spPr>
              <a:xfrm>
                <a:off x="10628101" y="205800"/>
                <a:ext cx="570000" cy="463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1" name="가로 글상자 16"/>
              <p:cNvSpPr txBox="1"/>
              <p:nvPr/>
            </p:nvSpPr>
            <p:spPr>
              <a:xfrm>
                <a:off x="10616566" y="276225"/>
                <a:ext cx="889635" cy="360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rot="0">
              <a:off x="8829300" y="224994"/>
              <a:ext cx="937174" cy="371039"/>
              <a:chOff x="8829300" y="224994"/>
              <a:chExt cx="937174" cy="371039"/>
            </a:xfrm>
          </p:grpSpPr>
          <p:pic>
            <p:nvPicPr>
              <p:cNvPr id="13" name="그림 22">
                <a:hlinkClick r:id="rId3" action="ppaction://hlinksldjump"/>
              </p:cNvPr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9381749" y="224994"/>
                <a:ext cx="384725" cy="371039"/>
              </a:xfrm>
              <a:prstGeom prst="rect">
                <a:avLst/>
              </a:prstGeom>
            </p:spPr>
          </p:pic>
          <p:sp>
            <p:nvSpPr>
              <p:cNvPr id="14" name="가로 글상자 18"/>
              <p:cNvSpPr txBox="1"/>
              <p:nvPr/>
            </p:nvSpPr>
            <p:spPr>
              <a:xfrm>
                <a:off x="8829300" y="228600"/>
                <a:ext cx="714374" cy="360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검색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" name="가로 글상자 14">
              <a:hlinkClick r:id="rId5" action="ppaction://hlinksldjump"/>
            </p:cNvPr>
            <p:cNvSpPr txBox="1"/>
            <p:nvPr/>
          </p:nvSpPr>
          <p:spPr>
            <a:xfrm>
              <a:off x="11322870" y="418350"/>
              <a:ext cx="1135829" cy="265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dk1"/>
                  </a:solidFill>
                </a:rPr>
                <a:t>로그아웃</a:t>
              </a:r>
              <a:endParaRPr lang="ko-KR" altLang="en-US" sz="1200">
                <a:solidFill>
                  <a:schemeClr val="dk1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 rot="0">
              <a:off x="9865792" y="186750"/>
              <a:ext cx="503123" cy="437400"/>
              <a:chOff x="9865792" y="186750"/>
              <a:chExt cx="503123" cy="437400"/>
            </a:xfrm>
          </p:grpSpPr>
          <p:pic>
            <p:nvPicPr>
              <p:cNvPr id="17" name="그림 54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880285" y="186750"/>
                <a:ext cx="447303" cy="437400"/>
              </a:xfrm>
              <a:prstGeom prst="rect">
                <a:avLst/>
              </a:prstGeom>
            </p:spPr>
          </p:pic>
          <p:sp>
            <p:nvSpPr>
              <p:cNvPr id="18" name="가로 글상자 10"/>
              <p:cNvSpPr txBox="1"/>
              <p:nvPr/>
            </p:nvSpPr>
            <p:spPr>
              <a:xfrm>
                <a:off x="9865792" y="235988"/>
                <a:ext cx="503123" cy="362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ln w="9525">
                      <a:solidFill>
                        <a:schemeClr val="dk1"/>
                      </a:solidFill>
                    </a:ln>
                    <a:solidFill>
                      <a:schemeClr val="lt2"/>
                    </a:solidFill>
                  </a:rPr>
                  <a:t>my</a:t>
                </a:r>
                <a:endPara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lt2"/>
                  </a:solidFill>
                </a:endParaRPr>
              </a:p>
            </p:txBody>
          </p:sp>
        </p:grpSp>
      </p:grpSp>
      <p:sp>
        <p:nvSpPr>
          <p:cNvPr id="22" name="가로 글상자 21"/>
          <p:cNvSpPr txBox="1"/>
          <p:nvPr/>
        </p:nvSpPr>
        <p:spPr>
          <a:xfrm>
            <a:off x="740326" y="2374499"/>
            <a:ext cx="10296794" cy="290596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1</a:t>
            </a:r>
            <a:endParaRPr lang="en-US" altLang="ko-KR" sz="1300"/>
          </a:p>
        </p:txBody>
      </p:sp>
      <p:sp>
        <p:nvSpPr>
          <p:cNvPr id="23" name="가로 글상자 22"/>
          <p:cNvSpPr txBox="1"/>
          <p:nvPr/>
        </p:nvSpPr>
        <p:spPr>
          <a:xfrm>
            <a:off x="740325" y="2813669"/>
            <a:ext cx="10296795" cy="289576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2</a:t>
            </a:r>
            <a:endParaRPr lang="en-US" altLang="ko-KR" sz="1300"/>
          </a:p>
        </p:txBody>
      </p:sp>
      <p:sp>
        <p:nvSpPr>
          <p:cNvPr id="24" name="가로 글상자 23"/>
          <p:cNvSpPr txBox="1"/>
          <p:nvPr/>
        </p:nvSpPr>
        <p:spPr>
          <a:xfrm>
            <a:off x="740326" y="3300329"/>
            <a:ext cx="10296794" cy="288691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3</a:t>
            </a:r>
            <a:endParaRPr lang="en-US" altLang="ko-KR" sz="1300"/>
          </a:p>
        </p:txBody>
      </p:sp>
      <p:sp>
        <p:nvSpPr>
          <p:cNvPr id="25" name="가로 글상자 24"/>
          <p:cNvSpPr txBox="1"/>
          <p:nvPr/>
        </p:nvSpPr>
        <p:spPr>
          <a:xfrm>
            <a:off x="740325" y="3739499"/>
            <a:ext cx="10296795" cy="287671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4</a:t>
            </a:r>
            <a:endParaRPr lang="en-US" altLang="ko-KR" sz="1300"/>
          </a:p>
        </p:txBody>
      </p:sp>
      <p:sp>
        <p:nvSpPr>
          <p:cNvPr id="26" name="가로 글상자 25"/>
          <p:cNvSpPr txBox="1"/>
          <p:nvPr/>
        </p:nvSpPr>
        <p:spPr>
          <a:xfrm>
            <a:off x="740326" y="4170329"/>
            <a:ext cx="10296794" cy="285466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5</a:t>
            </a:r>
            <a:endParaRPr lang="en-US" altLang="ko-KR" sz="1300"/>
          </a:p>
        </p:txBody>
      </p:sp>
      <p:grpSp>
        <p:nvGrpSpPr>
          <p:cNvPr id="27" name="그룹 26"/>
          <p:cNvGrpSpPr/>
          <p:nvPr/>
        </p:nvGrpSpPr>
        <p:grpSpPr>
          <a:xfrm rot="0">
            <a:off x="7226753" y="2374499"/>
            <a:ext cx="1958207" cy="366796"/>
            <a:chOff x="9016172" y="2183999"/>
            <a:chExt cx="2045213" cy="366796"/>
          </a:xfrm>
        </p:grpSpPr>
        <p:sp>
          <p:nvSpPr>
            <p:cNvPr id="28" name="가로 글상자 29"/>
            <p:cNvSpPr txBox="1"/>
            <p:nvPr/>
          </p:nvSpPr>
          <p:spPr>
            <a:xfrm>
              <a:off x="9016171" y="2183999"/>
              <a:ext cx="2045213" cy="338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29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/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7226753" y="2789856"/>
            <a:ext cx="1958207" cy="366796"/>
            <a:chOff x="9016172" y="2183999"/>
            <a:chExt cx="2045213" cy="366796"/>
          </a:xfrm>
        </p:grpSpPr>
        <p:sp>
          <p:nvSpPr>
            <p:cNvPr id="31" name="가로 글상자 29"/>
            <p:cNvSpPr txBox="1"/>
            <p:nvPr/>
          </p:nvSpPr>
          <p:spPr>
            <a:xfrm>
              <a:off x="9016171" y="2183996"/>
              <a:ext cx="2045213" cy="341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32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/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226753" y="3252704"/>
            <a:ext cx="1958207" cy="366796"/>
            <a:chOff x="9016172" y="2183999"/>
            <a:chExt cx="2045213" cy="366796"/>
          </a:xfrm>
        </p:grpSpPr>
        <p:sp>
          <p:nvSpPr>
            <p:cNvPr id="34" name="가로 글상자 29"/>
            <p:cNvSpPr txBox="1"/>
            <p:nvPr/>
          </p:nvSpPr>
          <p:spPr>
            <a:xfrm>
              <a:off x="9016171" y="2183999"/>
              <a:ext cx="2045213" cy="336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35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/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7226753" y="3739499"/>
            <a:ext cx="1958207" cy="366796"/>
            <a:chOff x="9016172" y="2183999"/>
            <a:chExt cx="2045213" cy="366796"/>
          </a:xfrm>
        </p:grpSpPr>
        <p:sp>
          <p:nvSpPr>
            <p:cNvPr id="37" name="가로 글상자 29"/>
            <p:cNvSpPr txBox="1"/>
            <p:nvPr/>
          </p:nvSpPr>
          <p:spPr>
            <a:xfrm>
              <a:off x="9016171" y="2183999"/>
              <a:ext cx="2045213" cy="335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38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/>
            </a:p>
          </p:txBody>
        </p:sp>
      </p:grpSp>
      <p:grpSp>
        <p:nvGrpSpPr>
          <p:cNvPr id="39" name="그룹 38"/>
          <p:cNvGrpSpPr/>
          <p:nvPr/>
        </p:nvGrpSpPr>
        <p:grpSpPr>
          <a:xfrm rot="0">
            <a:off x="7226753" y="4146517"/>
            <a:ext cx="1958207" cy="366796"/>
            <a:chOff x="9016172" y="2183999"/>
            <a:chExt cx="2045213" cy="366796"/>
          </a:xfrm>
        </p:grpSpPr>
        <p:sp>
          <p:nvSpPr>
            <p:cNvPr id="40" name="가로 글상자 29"/>
            <p:cNvSpPr txBox="1"/>
            <p:nvPr/>
          </p:nvSpPr>
          <p:spPr>
            <a:xfrm>
              <a:off x="9016171" y="2183999"/>
              <a:ext cx="2045213" cy="337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41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/>
            </a:p>
          </p:txBody>
        </p:sp>
      </p:grpSp>
      <p:sp>
        <p:nvSpPr>
          <p:cNvPr id="42" name="가로 글상자 41"/>
          <p:cNvSpPr txBox="1"/>
          <p:nvPr/>
        </p:nvSpPr>
        <p:spPr>
          <a:xfrm>
            <a:off x="9451849" y="2381684"/>
            <a:ext cx="907542" cy="331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sp>
        <p:nvSpPr>
          <p:cNvPr id="43" name="가로 글상자 42"/>
          <p:cNvSpPr txBox="1"/>
          <p:nvPr/>
        </p:nvSpPr>
        <p:spPr>
          <a:xfrm>
            <a:off x="9451849" y="2813669"/>
            <a:ext cx="907542" cy="337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sp>
        <p:nvSpPr>
          <p:cNvPr id="44" name="가로 글상자 43"/>
          <p:cNvSpPr txBox="1"/>
          <p:nvPr/>
        </p:nvSpPr>
        <p:spPr>
          <a:xfrm>
            <a:off x="9451849" y="3259889"/>
            <a:ext cx="907542" cy="338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sp>
        <p:nvSpPr>
          <p:cNvPr id="45" name="가로 글상자 44"/>
          <p:cNvSpPr txBox="1"/>
          <p:nvPr/>
        </p:nvSpPr>
        <p:spPr>
          <a:xfrm>
            <a:off x="9451849" y="3739499"/>
            <a:ext cx="907542" cy="33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sp>
        <p:nvSpPr>
          <p:cNvPr id="46" name="가로 글상자 45"/>
          <p:cNvSpPr txBox="1"/>
          <p:nvPr/>
        </p:nvSpPr>
        <p:spPr>
          <a:xfrm>
            <a:off x="9451849" y="4146517"/>
            <a:ext cx="907542" cy="33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sp>
        <p:nvSpPr>
          <p:cNvPr id="47" name="가로 글상자 46"/>
          <p:cNvSpPr txBox="1"/>
          <p:nvPr/>
        </p:nvSpPr>
        <p:spPr>
          <a:xfrm>
            <a:off x="740325" y="1816874"/>
            <a:ext cx="10296794" cy="286246"/>
          </a:xfrm>
          <a:prstGeom prst="rect">
            <a:avLst/>
          </a:prstGeom>
          <a:ln w="38100">
            <a:solidFill>
              <a:schemeClr val="lt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제목		  게시판 종류			               좋아요	   작성자                    최근 작성일      댓글</a:t>
            </a:r>
            <a:endParaRPr lang="ko-KR" altLang="en-US" sz="1300"/>
          </a:p>
        </p:txBody>
      </p:sp>
      <p:grpSp>
        <p:nvGrpSpPr>
          <p:cNvPr id="48" name="그룹 47"/>
          <p:cNvGrpSpPr/>
          <p:nvPr/>
        </p:nvGrpSpPr>
        <p:grpSpPr>
          <a:xfrm rot="0">
            <a:off x="6041313" y="2381684"/>
            <a:ext cx="854532" cy="359611"/>
            <a:chOff x="6698670" y="2191184"/>
            <a:chExt cx="892500" cy="359611"/>
          </a:xfrm>
        </p:grpSpPr>
        <p:sp>
          <p:nvSpPr>
            <p:cNvPr id="49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50" name="가로 글상자 58"/>
            <p:cNvSpPr txBox="1"/>
            <p:nvPr/>
          </p:nvSpPr>
          <p:spPr>
            <a:xfrm>
              <a:off x="7144920" y="2191182"/>
              <a:ext cx="446250" cy="3405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grpSp>
        <p:nvGrpSpPr>
          <p:cNvPr id="51" name="그룹 50"/>
          <p:cNvGrpSpPr/>
          <p:nvPr/>
        </p:nvGrpSpPr>
        <p:grpSpPr>
          <a:xfrm rot="0">
            <a:off x="6041313" y="2819834"/>
            <a:ext cx="854532" cy="359611"/>
            <a:chOff x="6698670" y="2191184"/>
            <a:chExt cx="892500" cy="359611"/>
          </a:xfrm>
        </p:grpSpPr>
        <p:sp>
          <p:nvSpPr>
            <p:cNvPr id="52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53" name="가로 글상자 58"/>
            <p:cNvSpPr txBox="1"/>
            <p:nvPr/>
          </p:nvSpPr>
          <p:spPr>
            <a:xfrm>
              <a:off x="7171169" y="2191160"/>
              <a:ext cx="419999" cy="331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grpSp>
        <p:nvGrpSpPr>
          <p:cNvPr id="54" name="그룹 53"/>
          <p:cNvGrpSpPr/>
          <p:nvPr/>
        </p:nvGrpSpPr>
        <p:grpSpPr>
          <a:xfrm rot="0">
            <a:off x="6041313" y="3259889"/>
            <a:ext cx="854532" cy="367231"/>
            <a:chOff x="6698670" y="2191184"/>
            <a:chExt cx="892500" cy="367231"/>
          </a:xfrm>
        </p:grpSpPr>
        <p:sp>
          <p:nvSpPr>
            <p:cNvPr id="55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56" name="가로 글상자 58"/>
            <p:cNvSpPr txBox="1"/>
            <p:nvPr/>
          </p:nvSpPr>
          <p:spPr>
            <a:xfrm>
              <a:off x="7171169" y="2191160"/>
              <a:ext cx="419999" cy="3386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grpSp>
        <p:nvGrpSpPr>
          <p:cNvPr id="57" name="그룹 56"/>
          <p:cNvGrpSpPr/>
          <p:nvPr/>
        </p:nvGrpSpPr>
        <p:grpSpPr>
          <a:xfrm rot="0">
            <a:off x="6041313" y="3713279"/>
            <a:ext cx="854532" cy="361516"/>
            <a:chOff x="6698670" y="2191184"/>
            <a:chExt cx="892500" cy="361516"/>
          </a:xfrm>
        </p:grpSpPr>
        <p:sp>
          <p:nvSpPr>
            <p:cNvPr id="58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59" name="가로 글상자 58"/>
            <p:cNvSpPr txBox="1"/>
            <p:nvPr/>
          </p:nvSpPr>
          <p:spPr>
            <a:xfrm>
              <a:off x="7171169" y="2191160"/>
              <a:ext cx="419999" cy="3329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grpSp>
        <p:nvGrpSpPr>
          <p:cNvPr id="60" name="그룹 59"/>
          <p:cNvGrpSpPr/>
          <p:nvPr/>
        </p:nvGrpSpPr>
        <p:grpSpPr>
          <a:xfrm rot="0">
            <a:off x="6041313" y="4153334"/>
            <a:ext cx="854532" cy="359611"/>
            <a:chOff x="6698670" y="2191184"/>
            <a:chExt cx="892500" cy="359611"/>
          </a:xfrm>
        </p:grpSpPr>
        <p:sp>
          <p:nvSpPr>
            <p:cNvPr id="61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62" name="가로 글상자 58"/>
            <p:cNvSpPr txBox="1"/>
            <p:nvPr/>
          </p:nvSpPr>
          <p:spPr>
            <a:xfrm>
              <a:off x="7171169" y="2191160"/>
              <a:ext cx="419999" cy="331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10345812" y="2381684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64" name="직사각형 63"/>
          <p:cNvSpPr/>
          <p:nvPr/>
        </p:nvSpPr>
        <p:spPr>
          <a:xfrm>
            <a:off x="10345812" y="2813669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65" name="직사각형 64"/>
          <p:cNvSpPr/>
          <p:nvPr/>
        </p:nvSpPr>
        <p:spPr>
          <a:xfrm>
            <a:off x="10345812" y="3307514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66" name="직사각형 65"/>
          <p:cNvSpPr/>
          <p:nvPr/>
        </p:nvSpPr>
        <p:spPr>
          <a:xfrm>
            <a:off x="10345812" y="3743091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67" name="직사각형 66"/>
          <p:cNvSpPr/>
          <p:nvPr/>
        </p:nvSpPr>
        <p:spPr>
          <a:xfrm>
            <a:off x="10345812" y="4153334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68" name="가로 글상자 58"/>
          <p:cNvSpPr txBox="1"/>
          <p:nvPr/>
        </p:nvSpPr>
        <p:spPr>
          <a:xfrm>
            <a:off x="10731950" y="2381684"/>
            <a:ext cx="402133" cy="331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69" name="가로 글상자 58"/>
          <p:cNvSpPr txBox="1"/>
          <p:nvPr/>
        </p:nvSpPr>
        <p:spPr>
          <a:xfrm>
            <a:off x="10731950" y="2786046"/>
            <a:ext cx="402133" cy="33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70" name="가로 글상자 58"/>
          <p:cNvSpPr txBox="1"/>
          <p:nvPr/>
        </p:nvSpPr>
        <p:spPr>
          <a:xfrm>
            <a:off x="10731950" y="3252269"/>
            <a:ext cx="402133" cy="336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71" name="가로 글상자 58"/>
          <p:cNvSpPr txBox="1"/>
          <p:nvPr/>
        </p:nvSpPr>
        <p:spPr>
          <a:xfrm>
            <a:off x="10731950" y="3743091"/>
            <a:ext cx="402133" cy="331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72" name="가로 글상자 58"/>
          <p:cNvSpPr txBox="1"/>
          <p:nvPr/>
        </p:nvSpPr>
        <p:spPr>
          <a:xfrm>
            <a:off x="10731950" y="4122269"/>
            <a:ext cx="402133" cy="33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grpSp>
        <p:nvGrpSpPr>
          <p:cNvPr id="78" name="그룹 77"/>
          <p:cNvGrpSpPr/>
          <p:nvPr/>
        </p:nvGrpSpPr>
        <p:grpSpPr>
          <a:xfrm rot="0">
            <a:off x="740324" y="4561439"/>
            <a:ext cx="10393759" cy="389656"/>
            <a:chOff x="740324" y="4370939"/>
            <a:chExt cx="10393759" cy="389656"/>
          </a:xfrm>
        </p:grpSpPr>
        <p:sp>
          <p:nvSpPr>
            <p:cNvPr id="79" name="가로 글상자 27"/>
            <p:cNvSpPr txBox="1"/>
            <p:nvPr/>
          </p:nvSpPr>
          <p:spPr>
            <a:xfrm>
              <a:off x="740324" y="4469849"/>
              <a:ext cx="10296796" cy="290746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300"/>
                <a:t>항목 </a:t>
              </a:r>
              <a:r>
                <a:rPr lang="en-US" altLang="ko-KR" sz="1300"/>
                <a:t>6</a:t>
              </a:r>
              <a:endParaRPr lang="en-US" altLang="ko-KR" sz="1300"/>
            </a:p>
          </p:txBody>
        </p:sp>
        <p:grpSp>
          <p:nvGrpSpPr>
            <p:cNvPr id="80" name="그룹 45"/>
            <p:cNvGrpSpPr/>
            <p:nvPr/>
          </p:nvGrpSpPr>
          <p:grpSpPr>
            <a:xfrm rot="0">
              <a:off x="7226753" y="4371371"/>
              <a:ext cx="1958208" cy="341598"/>
              <a:chOff x="9016171" y="2183996"/>
              <a:chExt cx="2045214" cy="341598"/>
            </a:xfrm>
          </p:grpSpPr>
          <p:sp>
            <p:nvSpPr>
              <p:cNvPr id="81" name="가로 글상자 29"/>
              <p:cNvSpPr txBox="1"/>
              <p:nvPr/>
            </p:nvSpPr>
            <p:spPr>
              <a:xfrm>
                <a:off x="9016171" y="2183996"/>
                <a:ext cx="2045213" cy="341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600"/>
                  <a:t>작성자 </a:t>
                </a:r>
                <a:r>
                  <a:rPr lang="en-US" altLang="ko-KR" sz="1600"/>
                  <a:t>: </a:t>
                </a:r>
                <a:r>
                  <a:rPr lang="ko-KR" altLang="en-US" sz="1600"/>
                  <a:t>홍길동</a:t>
                </a:r>
                <a:endParaRPr lang="ko-KR" altLang="en-US" sz="1600"/>
              </a:p>
            </p:txBody>
          </p:sp>
          <p:sp>
            <p:nvSpPr>
              <p:cNvPr id="82" name="웃는 얼굴 30"/>
              <p:cNvSpPr/>
              <p:nvPr/>
            </p:nvSpPr>
            <p:spPr>
              <a:xfrm>
                <a:off x="10793670" y="2183999"/>
                <a:ext cx="267715" cy="319171"/>
              </a:xfrm>
              <a:prstGeom prst="smileyFace">
                <a:avLst>
                  <a:gd name="adj" fmla="val 4653"/>
                </a:avLst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 sz="1600"/>
              </a:p>
            </p:txBody>
          </p:sp>
        </p:grpSp>
        <p:sp>
          <p:nvSpPr>
            <p:cNvPr id="83" name="가로 글상자 53"/>
            <p:cNvSpPr txBox="1"/>
            <p:nvPr/>
          </p:nvSpPr>
          <p:spPr>
            <a:xfrm>
              <a:off x="9451849" y="4374967"/>
              <a:ext cx="907542" cy="338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regDate</a:t>
              </a:r>
              <a:endParaRPr lang="en-US" altLang="ko-KR" sz="1600"/>
            </a:p>
          </p:txBody>
        </p:sp>
        <p:grpSp>
          <p:nvGrpSpPr>
            <p:cNvPr id="84" name="그룹 72"/>
            <p:cNvGrpSpPr/>
            <p:nvPr/>
          </p:nvGrpSpPr>
          <p:grpSpPr>
            <a:xfrm rot="0">
              <a:off x="6041312" y="4398779"/>
              <a:ext cx="854529" cy="333241"/>
              <a:chOff x="6698670" y="2191183"/>
              <a:chExt cx="892497" cy="333241"/>
            </a:xfrm>
          </p:grpSpPr>
          <p:sp>
            <p:nvSpPr>
              <p:cNvPr id="85" name="직사각형 57"/>
              <p:cNvSpPr/>
              <p:nvPr/>
            </p:nvSpPr>
            <p:spPr>
              <a:xfrm>
                <a:off x="6698670" y="2191184"/>
                <a:ext cx="352500" cy="311986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 sz="400"/>
                  <a:t>👍</a:t>
                </a:r>
                <a:endParaRPr lang="ko-KR" altLang="en-US" sz="400"/>
              </a:p>
            </p:txBody>
          </p:sp>
          <p:sp>
            <p:nvSpPr>
              <p:cNvPr id="86" name="가로 글상자 58"/>
              <p:cNvSpPr txBox="1"/>
              <p:nvPr/>
            </p:nvSpPr>
            <p:spPr>
              <a:xfrm>
                <a:off x="7171169" y="2191183"/>
                <a:ext cx="419998" cy="333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600"/>
                  <a:t>n</a:t>
                </a:r>
                <a:endParaRPr lang="en-US" altLang="ko-KR" sz="1600"/>
              </a:p>
            </p:txBody>
          </p:sp>
        </p:grpSp>
        <p:sp>
          <p:nvSpPr>
            <p:cNvPr id="87" name="직사각형 80"/>
            <p:cNvSpPr/>
            <p:nvPr/>
          </p:nvSpPr>
          <p:spPr>
            <a:xfrm>
              <a:off x="10345812" y="4448609"/>
              <a:ext cx="337504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400"/>
                <a:t>💬</a:t>
              </a:r>
              <a:endParaRPr lang="ko-KR" altLang="en-US" sz="400"/>
            </a:p>
          </p:txBody>
        </p:sp>
        <p:sp>
          <p:nvSpPr>
            <p:cNvPr id="88" name="가로 글상자 58"/>
            <p:cNvSpPr txBox="1"/>
            <p:nvPr/>
          </p:nvSpPr>
          <p:spPr>
            <a:xfrm>
              <a:off x="10731950" y="4370939"/>
              <a:ext cx="402133" cy="3325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grpSp>
        <p:nvGrpSpPr>
          <p:cNvPr id="90" name="그룹 89"/>
          <p:cNvGrpSpPr/>
          <p:nvPr/>
        </p:nvGrpSpPr>
        <p:grpSpPr>
          <a:xfrm rot="0">
            <a:off x="740324" y="5021789"/>
            <a:ext cx="10393759" cy="389656"/>
            <a:chOff x="740324" y="4370939"/>
            <a:chExt cx="10393759" cy="389656"/>
          </a:xfrm>
        </p:grpSpPr>
        <p:sp>
          <p:nvSpPr>
            <p:cNvPr id="91" name="가로 글상자 27"/>
            <p:cNvSpPr txBox="1"/>
            <p:nvPr/>
          </p:nvSpPr>
          <p:spPr>
            <a:xfrm>
              <a:off x="740324" y="4469849"/>
              <a:ext cx="10296796" cy="290746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300"/>
                <a:t>항목 </a:t>
              </a:r>
              <a:r>
                <a:rPr lang="en-US" altLang="ko-KR" sz="1300"/>
                <a:t>7</a:t>
              </a:r>
              <a:endParaRPr lang="en-US" altLang="ko-KR" sz="1300"/>
            </a:p>
          </p:txBody>
        </p:sp>
        <p:grpSp>
          <p:nvGrpSpPr>
            <p:cNvPr id="92" name="그룹 45"/>
            <p:cNvGrpSpPr/>
            <p:nvPr/>
          </p:nvGrpSpPr>
          <p:grpSpPr>
            <a:xfrm rot="0">
              <a:off x="7226753" y="4371371"/>
              <a:ext cx="1958208" cy="341598"/>
              <a:chOff x="9016171" y="2183996"/>
              <a:chExt cx="2045214" cy="341598"/>
            </a:xfrm>
          </p:grpSpPr>
          <p:sp>
            <p:nvSpPr>
              <p:cNvPr id="93" name="가로 글상자 29"/>
              <p:cNvSpPr txBox="1"/>
              <p:nvPr/>
            </p:nvSpPr>
            <p:spPr>
              <a:xfrm>
                <a:off x="9016171" y="2183996"/>
                <a:ext cx="2045213" cy="341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600"/>
                  <a:t>작성자 </a:t>
                </a:r>
                <a:r>
                  <a:rPr lang="en-US" altLang="ko-KR" sz="1600"/>
                  <a:t>: </a:t>
                </a:r>
                <a:r>
                  <a:rPr lang="ko-KR" altLang="en-US" sz="1600"/>
                  <a:t>홍길동</a:t>
                </a:r>
                <a:endParaRPr lang="ko-KR" altLang="en-US" sz="1600"/>
              </a:p>
            </p:txBody>
          </p:sp>
          <p:sp>
            <p:nvSpPr>
              <p:cNvPr id="94" name="웃는 얼굴 30"/>
              <p:cNvSpPr/>
              <p:nvPr/>
            </p:nvSpPr>
            <p:spPr>
              <a:xfrm>
                <a:off x="10793670" y="2183999"/>
                <a:ext cx="267715" cy="319171"/>
              </a:xfrm>
              <a:prstGeom prst="smileyFace">
                <a:avLst>
                  <a:gd name="adj" fmla="val 4653"/>
                </a:avLst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 sz="1600"/>
              </a:p>
            </p:txBody>
          </p:sp>
        </p:grpSp>
        <p:sp>
          <p:nvSpPr>
            <p:cNvPr id="95" name="가로 글상자 53"/>
            <p:cNvSpPr txBox="1"/>
            <p:nvPr/>
          </p:nvSpPr>
          <p:spPr>
            <a:xfrm>
              <a:off x="9451849" y="4374967"/>
              <a:ext cx="907542" cy="338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regDate</a:t>
              </a:r>
              <a:endParaRPr lang="en-US" altLang="ko-KR" sz="1600"/>
            </a:p>
          </p:txBody>
        </p:sp>
        <p:grpSp>
          <p:nvGrpSpPr>
            <p:cNvPr id="96" name="그룹 72"/>
            <p:cNvGrpSpPr/>
            <p:nvPr/>
          </p:nvGrpSpPr>
          <p:grpSpPr>
            <a:xfrm rot="0">
              <a:off x="6041312" y="4398779"/>
              <a:ext cx="854529" cy="333241"/>
              <a:chOff x="6698670" y="2191183"/>
              <a:chExt cx="892497" cy="333241"/>
            </a:xfrm>
          </p:grpSpPr>
          <p:sp>
            <p:nvSpPr>
              <p:cNvPr id="97" name="직사각형 57"/>
              <p:cNvSpPr/>
              <p:nvPr/>
            </p:nvSpPr>
            <p:spPr>
              <a:xfrm>
                <a:off x="6698670" y="2191184"/>
                <a:ext cx="352500" cy="311986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 sz="400"/>
                  <a:t>👍</a:t>
                </a:r>
                <a:endParaRPr lang="ko-KR" altLang="en-US" sz="400"/>
              </a:p>
            </p:txBody>
          </p:sp>
          <p:sp>
            <p:nvSpPr>
              <p:cNvPr id="98" name="가로 글상자 58"/>
              <p:cNvSpPr txBox="1"/>
              <p:nvPr/>
            </p:nvSpPr>
            <p:spPr>
              <a:xfrm>
                <a:off x="7171169" y="2191183"/>
                <a:ext cx="419998" cy="333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600"/>
                  <a:t>n</a:t>
                </a:r>
                <a:endParaRPr lang="en-US" altLang="ko-KR" sz="1600"/>
              </a:p>
            </p:txBody>
          </p:sp>
        </p:grpSp>
        <p:sp>
          <p:nvSpPr>
            <p:cNvPr id="99" name="직사각형 80"/>
            <p:cNvSpPr/>
            <p:nvPr/>
          </p:nvSpPr>
          <p:spPr>
            <a:xfrm>
              <a:off x="10345812" y="4448609"/>
              <a:ext cx="337504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400"/>
                <a:t>💬</a:t>
              </a:r>
              <a:endParaRPr lang="ko-KR" altLang="en-US" sz="400"/>
            </a:p>
          </p:txBody>
        </p:sp>
        <p:sp>
          <p:nvSpPr>
            <p:cNvPr id="100" name="가로 글상자 58"/>
            <p:cNvSpPr txBox="1"/>
            <p:nvPr/>
          </p:nvSpPr>
          <p:spPr>
            <a:xfrm>
              <a:off x="10731950" y="4370939"/>
              <a:ext cx="402133" cy="338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grpSp>
        <p:nvGrpSpPr>
          <p:cNvPr id="102" name="그룹 101"/>
          <p:cNvGrpSpPr/>
          <p:nvPr/>
        </p:nvGrpSpPr>
        <p:grpSpPr>
          <a:xfrm rot="0">
            <a:off x="740324" y="5494514"/>
            <a:ext cx="10393759" cy="390031"/>
            <a:chOff x="740324" y="4370939"/>
            <a:chExt cx="10393759" cy="390031"/>
          </a:xfrm>
        </p:grpSpPr>
        <p:sp>
          <p:nvSpPr>
            <p:cNvPr id="103" name="가로 글상자 27"/>
            <p:cNvSpPr txBox="1"/>
            <p:nvPr/>
          </p:nvSpPr>
          <p:spPr>
            <a:xfrm>
              <a:off x="740324" y="4469849"/>
              <a:ext cx="10296796" cy="291121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300"/>
                <a:t>항목 </a:t>
              </a:r>
              <a:r>
                <a:rPr lang="en-US" altLang="ko-KR" sz="1300"/>
                <a:t>8</a:t>
              </a:r>
              <a:endParaRPr lang="en-US" altLang="ko-KR" sz="1300"/>
            </a:p>
          </p:txBody>
        </p:sp>
        <p:grpSp>
          <p:nvGrpSpPr>
            <p:cNvPr id="104" name="그룹 45"/>
            <p:cNvGrpSpPr/>
            <p:nvPr/>
          </p:nvGrpSpPr>
          <p:grpSpPr>
            <a:xfrm rot="0">
              <a:off x="7226753" y="4371371"/>
              <a:ext cx="1958208" cy="341598"/>
              <a:chOff x="9016171" y="2183996"/>
              <a:chExt cx="2045214" cy="341598"/>
            </a:xfrm>
          </p:grpSpPr>
          <p:sp>
            <p:nvSpPr>
              <p:cNvPr id="105" name="가로 글상자 29"/>
              <p:cNvSpPr txBox="1"/>
              <p:nvPr/>
            </p:nvSpPr>
            <p:spPr>
              <a:xfrm>
                <a:off x="9016171" y="2183996"/>
                <a:ext cx="2045213" cy="341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600"/>
                  <a:t>작성자 </a:t>
                </a:r>
                <a:r>
                  <a:rPr lang="en-US" altLang="ko-KR" sz="1600"/>
                  <a:t>: </a:t>
                </a:r>
                <a:r>
                  <a:rPr lang="ko-KR" altLang="en-US" sz="1600"/>
                  <a:t>홍길동</a:t>
                </a:r>
                <a:endParaRPr lang="ko-KR" altLang="en-US" sz="1600"/>
              </a:p>
            </p:txBody>
          </p:sp>
          <p:sp>
            <p:nvSpPr>
              <p:cNvPr id="106" name="웃는 얼굴 30"/>
              <p:cNvSpPr/>
              <p:nvPr/>
            </p:nvSpPr>
            <p:spPr>
              <a:xfrm>
                <a:off x="10793670" y="2183999"/>
                <a:ext cx="267715" cy="319171"/>
              </a:xfrm>
              <a:prstGeom prst="smileyFace">
                <a:avLst>
                  <a:gd name="adj" fmla="val 4653"/>
                </a:avLst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 sz="1600"/>
              </a:p>
            </p:txBody>
          </p:sp>
        </p:grpSp>
        <p:sp>
          <p:nvSpPr>
            <p:cNvPr id="107" name="가로 글상자 53"/>
            <p:cNvSpPr txBox="1"/>
            <p:nvPr/>
          </p:nvSpPr>
          <p:spPr>
            <a:xfrm>
              <a:off x="9451849" y="4374967"/>
              <a:ext cx="907542" cy="3383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regDate</a:t>
              </a:r>
              <a:endParaRPr lang="en-US" altLang="ko-KR" sz="1600"/>
            </a:p>
          </p:txBody>
        </p:sp>
        <p:grpSp>
          <p:nvGrpSpPr>
            <p:cNvPr id="108" name="그룹 72"/>
            <p:cNvGrpSpPr/>
            <p:nvPr/>
          </p:nvGrpSpPr>
          <p:grpSpPr>
            <a:xfrm rot="0">
              <a:off x="6041312" y="4398756"/>
              <a:ext cx="854529" cy="333638"/>
              <a:chOff x="6698670" y="2191160"/>
              <a:chExt cx="892497" cy="333638"/>
            </a:xfrm>
          </p:grpSpPr>
          <p:sp>
            <p:nvSpPr>
              <p:cNvPr id="109" name="직사각형 57"/>
              <p:cNvSpPr/>
              <p:nvPr/>
            </p:nvSpPr>
            <p:spPr>
              <a:xfrm>
                <a:off x="6698670" y="2191184"/>
                <a:ext cx="352500" cy="311986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ko-KR" altLang="en-US" sz="400"/>
                  <a:t>👍</a:t>
                </a:r>
                <a:endParaRPr lang="ko-KR" altLang="en-US" sz="400"/>
              </a:p>
            </p:txBody>
          </p:sp>
          <p:sp>
            <p:nvSpPr>
              <p:cNvPr id="110" name="가로 글상자 58"/>
              <p:cNvSpPr txBox="1"/>
              <p:nvPr/>
            </p:nvSpPr>
            <p:spPr>
              <a:xfrm>
                <a:off x="7171169" y="2191160"/>
                <a:ext cx="419998" cy="333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ko-KR" sz="1600"/>
                  <a:t>n</a:t>
                </a:r>
                <a:endParaRPr lang="en-US" altLang="ko-KR" sz="1600"/>
              </a:p>
            </p:txBody>
          </p:sp>
        </p:grpSp>
        <p:sp>
          <p:nvSpPr>
            <p:cNvPr id="111" name="직사각형 80"/>
            <p:cNvSpPr/>
            <p:nvPr/>
          </p:nvSpPr>
          <p:spPr>
            <a:xfrm>
              <a:off x="10345812" y="4448609"/>
              <a:ext cx="337504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400"/>
                <a:t>💬</a:t>
              </a:r>
              <a:endParaRPr lang="ko-KR" altLang="en-US" sz="400"/>
            </a:p>
          </p:txBody>
        </p:sp>
        <p:sp>
          <p:nvSpPr>
            <p:cNvPr id="112" name="가로 글상자 58"/>
            <p:cNvSpPr txBox="1"/>
            <p:nvPr/>
          </p:nvSpPr>
          <p:spPr>
            <a:xfrm>
              <a:off x="10731950" y="4370939"/>
              <a:ext cx="402133" cy="332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sp>
        <p:nvSpPr>
          <p:cNvPr id="114" name="타원 113">
            <a:hlinkClick r:id="rId7" action="ppaction://hlinksldjump"/>
          </p:cNvPr>
          <p:cNvSpPr/>
          <p:nvPr/>
        </p:nvSpPr>
        <p:spPr>
          <a:xfrm>
            <a:off x="11134083" y="2148044"/>
            <a:ext cx="832501" cy="92134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/>
              <a:t>챗봇</a:t>
            </a:r>
            <a:endParaRPr lang="ko-KR" altLang="en-US" sz="1000"/>
          </a:p>
        </p:txBody>
      </p:sp>
      <p:sp>
        <p:nvSpPr>
          <p:cNvPr id="115" name="타원 114">
            <a:hlinkClick r:id="rId8" action="ppaction://hlinksldjump"/>
          </p:cNvPr>
          <p:cNvSpPr/>
          <p:nvPr/>
        </p:nvSpPr>
        <p:spPr>
          <a:xfrm>
            <a:off x="11134083" y="3750023"/>
            <a:ext cx="832501" cy="92134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/>
              <a:t>실시간채팅</a:t>
            </a:r>
            <a:endParaRPr lang="ko-KR" altLang="en-US" sz="1000"/>
          </a:p>
        </p:txBody>
      </p:sp>
      <p:sp>
        <p:nvSpPr>
          <p:cNvPr id="116" name="직사각형 115">
            <a:hlinkClick r:id="rId9" action="ppaction://hlinksldjump"/>
          </p:cNvPr>
          <p:cNvSpPr/>
          <p:nvPr/>
        </p:nvSpPr>
        <p:spPr>
          <a:xfrm>
            <a:off x="0" y="6534000"/>
            <a:ext cx="12192000" cy="32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↓↓↓↓↓↓↓  다음 페이지 연결</a:t>
            </a:r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" y="766405"/>
            <a:ext cx="12192000" cy="443268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여기에 검색어 입력</a:t>
            </a:r>
            <a:r>
              <a:rPr lang="ko-KR" altLang="en-US">
                <a:solidFill>
                  <a:schemeClr val="lt1"/>
                </a:solidFill>
              </a:rPr>
              <a:t>				</a:t>
            </a:r>
            <a:r>
              <a:rPr lang="en-US" altLang="ko-KR">
                <a:solidFill>
                  <a:schemeClr val="lt1"/>
                </a:solidFill>
              </a:rPr>
              <a:t>                 </a:t>
            </a:r>
            <a:r>
              <a:rPr lang="ko-KR" altLang="en-US">
                <a:solidFill>
                  <a:schemeClr val="lt1"/>
                </a:solidFill>
              </a:rPr>
              <a:t>				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19" name="가로 글상자 94"/>
          <p:cNvSpPr txBox="1"/>
          <p:nvPr/>
        </p:nvSpPr>
        <p:spPr>
          <a:xfrm>
            <a:off x="2638105" y="2786522"/>
            <a:ext cx="1066800" cy="573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자유</a:t>
            </a:r>
            <a:endParaRPr lang="ko-KR" altLang="en-US" sz="1600"/>
          </a:p>
          <a:p>
            <a:pPr lvl="0">
              <a:defRPr/>
            </a:pPr>
            <a:endParaRPr lang="ko-KR" altLang="en-US" sz="1600"/>
          </a:p>
        </p:txBody>
      </p:sp>
      <p:sp>
        <p:nvSpPr>
          <p:cNvPr id="120" name="가로 글상자 94"/>
          <p:cNvSpPr txBox="1"/>
          <p:nvPr/>
        </p:nvSpPr>
        <p:spPr>
          <a:xfrm>
            <a:off x="2638105" y="2353284"/>
            <a:ext cx="1066800" cy="33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자유</a:t>
            </a:r>
            <a:endParaRPr lang="ko-KR" altLang="en-US" sz="1600"/>
          </a:p>
        </p:txBody>
      </p:sp>
      <p:sp>
        <p:nvSpPr>
          <p:cNvPr id="126" name="가로 글상자 94"/>
          <p:cNvSpPr txBox="1"/>
          <p:nvPr/>
        </p:nvSpPr>
        <p:spPr>
          <a:xfrm>
            <a:off x="2638105" y="3694589"/>
            <a:ext cx="1066800" cy="573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자유</a:t>
            </a:r>
            <a:endParaRPr lang="ko-KR" altLang="en-US" sz="1600"/>
          </a:p>
          <a:p>
            <a:pPr lvl="0">
              <a:defRPr/>
            </a:pPr>
            <a:endParaRPr lang="ko-KR" altLang="en-US" sz="1600"/>
          </a:p>
        </p:txBody>
      </p:sp>
      <p:sp>
        <p:nvSpPr>
          <p:cNvPr id="127" name="가로 글상자 94"/>
          <p:cNvSpPr txBox="1"/>
          <p:nvPr/>
        </p:nvSpPr>
        <p:spPr>
          <a:xfrm>
            <a:off x="2638105" y="3261352"/>
            <a:ext cx="1066800" cy="33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자유</a:t>
            </a:r>
            <a:endParaRPr lang="ko-KR" altLang="en-US" sz="1600"/>
          </a:p>
        </p:txBody>
      </p:sp>
      <p:sp>
        <p:nvSpPr>
          <p:cNvPr id="128" name="가로 글상자 94"/>
          <p:cNvSpPr txBox="1"/>
          <p:nvPr/>
        </p:nvSpPr>
        <p:spPr>
          <a:xfrm>
            <a:off x="2638105" y="4553736"/>
            <a:ext cx="1066800" cy="573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자유</a:t>
            </a:r>
            <a:endParaRPr lang="ko-KR" altLang="en-US" sz="1600"/>
          </a:p>
          <a:p>
            <a:pPr lvl="0">
              <a:defRPr/>
            </a:pPr>
            <a:endParaRPr lang="ko-KR" altLang="en-US" sz="1600"/>
          </a:p>
        </p:txBody>
      </p:sp>
      <p:sp>
        <p:nvSpPr>
          <p:cNvPr id="129" name="가로 글상자 94"/>
          <p:cNvSpPr txBox="1"/>
          <p:nvPr/>
        </p:nvSpPr>
        <p:spPr>
          <a:xfrm>
            <a:off x="2638105" y="4120499"/>
            <a:ext cx="1066800" cy="33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자유</a:t>
            </a:r>
            <a:endParaRPr lang="ko-KR" altLang="en-US" sz="1600"/>
          </a:p>
        </p:txBody>
      </p:sp>
      <p:sp>
        <p:nvSpPr>
          <p:cNvPr id="130" name="가로 글상자 94"/>
          <p:cNvSpPr txBox="1"/>
          <p:nvPr/>
        </p:nvSpPr>
        <p:spPr>
          <a:xfrm>
            <a:off x="2638105" y="5509386"/>
            <a:ext cx="1066800" cy="575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자유</a:t>
            </a:r>
            <a:endParaRPr lang="ko-KR" altLang="en-US" sz="1600"/>
          </a:p>
          <a:p>
            <a:pPr lvl="0">
              <a:defRPr/>
            </a:pPr>
            <a:endParaRPr lang="ko-KR" altLang="en-US" sz="1600"/>
          </a:p>
        </p:txBody>
      </p:sp>
      <p:sp>
        <p:nvSpPr>
          <p:cNvPr id="131" name="가로 글상자 94"/>
          <p:cNvSpPr txBox="1"/>
          <p:nvPr/>
        </p:nvSpPr>
        <p:spPr>
          <a:xfrm>
            <a:off x="2638105" y="5076149"/>
            <a:ext cx="1066800" cy="33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자유</a:t>
            </a:r>
            <a:endParaRPr lang="ko-KR" altLang="en-US" sz="1600"/>
          </a:p>
        </p:txBody>
      </p:sp>
      <p:sp>
        <p:nvSpPr>
          <p:cNvPr id="132" name="직사각형 131"/>
          <p:cNvSpPr/>
          <p:nvPr/>
        </p:nvSpPr>
        <p:spPr>
          <a:xfrm>
            <a:off x="-9524" y="1214080"/>
            <a:ext cx="12192000" cy="443268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자유</a:t>
            </a:r>
            <a:r>
              <a:rPr lang="en-US" altLang="ko-KR" b="1">
                <a:solidFill>
                  <a:schemeClr val="lt1"/>
                </a:solidFill>
              </a:rPr>
              <a:t>K</a:t>
            </a:r>
            <a:r>
              <a:rPr lang="ko-KR" altLang="en-US" b="1">
                <a:solidFill>
                  <a:schemeClr val="lt1"/>
                </a:solidFill>
              </a:rPr>
              <a:t>시판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133" name="가로 글상자 132">
            <a:hlinkClick r:id="rId10" action="ppaction://hlinksldjump"/>
          </p:cNvPr>
          <p:cNvSpPr txBox="1"/>
          <p:nvPr/>
        </p:nvSpPr>
        <p:spPr>
          <a:xfrm>
            <a:off x="2801325" y="186750"/>
            <a:ext cx="795315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  <a:hlinkClick r:id="rId11" action="ppaction://hlinksldjump"/>
              </a:rPr>
              <a:t>K</a:t>
            </a:r>
            <a:r>
              <a:rPr lang="ko-KR" altLang="en-US">
                <a:solidFill>
                  <a:schemeClr val="dk1"/>
                </a:solidFill>
                <a:hlinkClick r:id="rId12" action="ppaction://hlinksldjump"/>
              </a:rPr>
              <a:t>시판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36" name=""/>
          <p:cNvGrpSpPr/>
          <p:nvPr/>
        </p:nvGrpSpPr>
        <p:grpSpPr>
          <a:xfrm rot="0">
            <a:off x="9905620" y="6027127"/>
            <a:ext cx="1228204" cy="360778"/>
            <a:chOff x="9905620" y="6027127"/>
            <a:chExt cx="1228204" cy="360778"/>
          </a:xfrm>
        </p:grpSpPr>
        <p:sp>
          <p:nvSpPr>
            <p:cNvPr id="134" name="십자형 133"/>
            <p:cNvSpPr/>
            <p:nvPr/>
          </p:nvSpPr>
          <p:spPr>
            <a:xfrm>
              <a:off x="9905620" y="6084570"/>
              <a:ext cx="249116" cy="245891"/>
            </a:xfrm>
            <a:prstGeom prst="plus">
              <a:avLst>
                <a:gd name="adj" fmla="val 25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35" name="가로 글상자 134">
              <a:hlinkClick r:id="rId13" action="ppaction://hlinksldjump"/>
            </p:cNvPr>
            <p:cNvSpPr txBox="1"/>
            <p:nvPr/>
          </p:nvSpPr>
          <p:spPr>
            <a:xfrm>
              <a:off x="10232808" y="6027127"/>
              <a:ext cx="901016" cy="36077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글쓰기</a:t>
              </a:r>
              <a:endParaRPr lang="ko-KR" altLang="en-US"/>
            </a:p>
          </p:txBody>
        </p:sp>
      </p:grpSp>
      <p:grpSp>
        <p:nvGrpSpPr>
          <p:cNvPr id="137" name="그룹 136"/>
          <p:cNvGrpSpPr/>
          <p:nvPr/>
        </p:nvGrpSpPr>
        <p:grpSpPr>
          <a:xfrm rot="0">
            <a:off x="-474780" y="-466931"/>
            <a:ext cx="1804470" cy="1637662"/>
            <a:chOff x="-465255" y="-456356"/>
            <a:chExt cx="1804470" cy="1465162"/>
          </a:xfrm>
        </p:grpSpPr>
        <p:sp>
          <p:nvSpPr>
            <p:cNvPr id="138" name="가로 글상자 7"/>
            <p:cNvSpPr txBox="1"/>
            <p:nvPr/>
          </p:nvSpPr>
          <p:spPr>
            <a:xfrm>
              <a:off x="524850" y="186748"/>
              <a:ext cx="814365" cy="326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dk1"/>
                  </a:solidFill>
                  <a:hlinkClick r:id="rId14" action="ppaction://hlinksldjump"/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pic>
          <p:nvPicPr>
            <p:cNvPr id="139" name="그림 19">
              <a:hlinkClick r:id="rId15" action="ppaction://hlinksldjump"/>
            </p:cNvPr>
            <p:cNvPicPr>
              <a:picLocks noChangeAspect="1"/>
            </p:cNvPicPr>
            <p:nvPr/>
          </p:nvPicPr>
          <p:blipFill rotWithShape="1">
            <a:blip r:embed="rId16">
              <a:lum/>
            </a:blip>
            <a:stretch>
              <a:fillRect/>
            </a:stretch>
          </p:blipFill>
          <p:spPr>
            <a:xfrm>
              <a:off x="-465255" y="-456356"/>
              <a:ext cx="1465162" cy="1465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32" grpId="1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가로 글상자 13"/>
          <p:cNvSpPr txBox="1"/>
          <p:nvPr/>
        </p:nvSpPr>
        <p:spPr>
          <a:xfrm>
            <a:off x="0" y="5579400"/>
            <a:ext cx="12192000" cy="36229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	</a:t>
            </a:r>
            <a:r>
              <a:rPr lang="ko-KR" altLang="en-US" sz="1500"/>
              <a:t>공지사항	</a:t>
            </a:r>
            <a:r>
              <a:rPr lang="en-US" altLang="ko-KR" sz="1500"/>
              <a:t>/</a:t>
            </a:r>
            <a:r>
              <a:rPr lang="ko-KR" altLang="en-US" sz="1500"/>
              <a:t> 	프로모션 안내	</a:t>
            </a:r>
            <a:r>
              <a:rPr lang="en-US" altLang="ko-KR" sz="1500"/>
              <a:t>/</a:t>
            </a:r>
            <a:r>
              <a:rPr lang="ko-KR" altLang="en-US" sz="1500"/>
              <a:t>	</a:t>
            </a:r>
            <a:r>
              <a:rPr lang="en-US" altLang="ko-KR" sz="1500">
                <a:hlinkClick r:id="rId3"/>
              </a:rPr>
              <a:t>github</a:t>
            </a:r>
            <a:r>
              <a:rPr lang="en-US" altLang="ko-KR" sz="1500"/>
              <a:t>	/	about us</a:t>
            </a:r>
            <a:r>
              <a:rPr lang="ko-KR" altLang="en-US" sz="1500"/>
              <a:t>	</a:t>
            </a:r>
            <a:r>
              <a:rPr lang="ko-KR" altLang="en-US"/>
              <a:t>	</a:t>
            </a:r>
            <a:endParaRPr lang="ko-KR" altLang="en-US"/>
          </a:p>
        </p:txBody>
      </p:sp>
      <p:sp>
        <p:nvSpPr>
          <p:cNvPr id="15" name="가로 글상자 14"/>
          <p:cNvSpPr txBox="1"/>
          <p:nvPr/>
        </p:nvSpPr>
        <p:spPr>
          <a:xfrm>
            <a:off x="0" y="6141720"/>
            <a:ext cx="12192000" cy="36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/>
              <a:t>Copyright © (</a:t>
            </a:r>
            <a:r>
              <a:rPr lang="ko-KR" altLang="en-US"/>
              <a:t>프로젝트일정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all rights reserved</a:t>
            </a:r>
            <a:endParaRPr lang="en-US" altLang="ko-KR"/>
          </a:p>
        </p:txBody>
      </p:sp>
      <p:sp>
        <p:nvSpPr>
          <p:cNvPr id="26" name="가로 글상자 25"/>
          <p:cNvSpPr txBox="1"/>
          <p:nvPr/>
        </p:nvSpPr>
        <p:spPr>
          <a:xfrm>
            <a:off x="1762124" y="225000"/>
            <a:ext cx="3628335" cy="36505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홍보 게시판</a:t>
            </a:r>
            <a:endParaRPr lang="ko-KR" altLang="en-US"/>
          </a:p>
        </p:txBody>
      </p:sp>
      <p:sp>
        <p:nvSpPr>
          <p:cNvPr id="27" name="가로 글상자 26"/>
          <p:cNvSpPr txBox="1"/>
          <p:nvPr/>
        </p:nvSpPr>
        <p:spPr>
          <a:xfrm>
            <a:off x="6154042" y="224999"/>
            <a:ext cx="3628336" cy="36505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공유 일기 게시판</a:t>
            </a:r>
            <a:endParaRPr lang="ko-KR" altLang="en-US"/>
          </a:p>
        </p:txBody>
      </p:sp>
      <p:sp>
        <p:nvSpPr>
          <p:cNvPr id="39" name="가로 글상자 38"/>
          <p:cNvSpPr txBox="1"/>
          <p:nvPr/>
        </p:nvSpPr>
        <p:spPr>
          <a:xfrm>
            <a:off x="6154042" y="2234926"/>
            <a:ext cx="3628336" cy="36505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임의 추가 게시판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45" name="가로 글상자 44"/>
          <p:cNvSpPr txBox="1"/>
          <p:nvPr/>
        </p:nvSpPr>
        <p:spPr>
          <a:xfrm>
            <a:off x="1771647" y="2234926"/>
            <a:ext cx="3628336" cy="36505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임의 추가 게시판 </a:t>
            </a:r>
            <a:r>
              <a:rPr lang="en-US" altLang="ko-KR"/>
              <a:t>1</a:t>
            </a:r>
            <a:endParaRPr lang="en-US" altLang="ko-KR"/>
          </a:p>
        </p:txBody>
      </p:sp>
      <p:cxnSp>
        <p:nvCxnSpPr>
          <p:cNvPr id="47" name="선 46"/>
          <p:cNvCxnSpPr/>
          <p:nvPr/>
        </p:nvCxnSpPr>
        <p:spPr>
          <a:xfrm>
            <a:off x="17168" y="5296033"/>
            <a:ext cx="12174832" cy="0"/>
          </a:xfrm>
          <a:prstGeom prst="line">
            <a:avLst/>
          </a:prstGeom>
          <a:ln w="254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 rot="0">
            <a:off x="1790330" y="797111"/>
            <a:ext cx="3609653" cy="1092795"/>
            <a:chOff x="1887247" y="2753400"/>
            <a:chExt cx="3609653" cy="1092795"/>
          </a:xfrm>
        </p:grpSpPr>
        <p:sp>
          <p:nvSpPr>
            <p:cNvPr id="49" name="가로 글상자 34"/>
            <p:cNvSpPr txBox="1"/>
            <p:nvPr/>
          </p:nvSpPr>
          <p:spPr>
            <a:xfrm>
              <a:off x="1887247" y="27534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50" name="가로 글상자 36"/>
            <p:cNvSpPr txBox="1"/>
            <p:nvPr/>
          </p:nvSpPr>
          <p:spPr>
            <a:xfrm>
              <a:off x="1887247" y="29820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51" name="가로 글상자 37"/>
            <p:cNvSpPr txBox="1"/>
            <p:nvPr/>
          </p:nvSpPr>
          <p:spPr>
            <a:xfrm>
              <a:off x="1887247" y="31915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52" name="가로 글상자 38"/>
            <p:cNvSpPr txBox="1"/>
            <p:nvPr/>
          </p:nvSpPr>
          <p:spPr>
            <a:xfrm>
              <a:off x="1887247" y="34201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53" name="가로 글상자 80"/>
            <p:cNvSpPr txBox="1"/>
            <p:nvPr/>
          </p:nvSpPr>
          <p:spPr>
            <a:xfrm>
              <a:off x="1887247" y="36297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</p:grpSp>
      <p:grpSp>
        <p:nvGrpSpPr>
          <p:cNvPr id="54" name="그룹 53"/>
          <p:cNvGrpSpPr/>
          <p:nvPr/>
        </p:nvGrpSpPr>
        <p:grpSpPr>
          <a:xfrm rot="0">
            <a:off x="6147226" y="778061"/>
            <a:ext cx="3609653" cy="1092795"/>
            <a:chOff x="1887247" y="2753400"/>
            <a:chExt cx="3609653" cy="1092795"/>
          </a:xfrm>
        </p:grpSpPr>
        <p:sp>
          <p:nvSpPr>
            <p:cNvPr id="55" name="가로 글상자 34"/>
            <p:cNvSpPr txBox="1"/>
            <p:nvPr/>
          </p:nvSpPr>
          <p:spPr>
            <a:xfrm>
              <a:off x="1887247" y="27534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56" name="가로 글상자 36"/>
            <p:cNvSpPr txBox="1"/>
            <p:nvPr/>
          </p:nvSpPr>
          <p:spPr>
            <a:xfrm>
              <a:off x="1887247" y="29820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57" name="가로 글상자 37"/>
            <p:cNvSpPr txBox="1"/>
            <p:nvPr/>
          </p:nvSpPr>
          <p:spPr>
            <a:xfrm>
              <a:off x="1887247" y="31915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58" name="가로 글상자 38"/>
            <p:cNvSpPr txBox="1"/>
            <p:nvPr/>
          </p:nvSpPr>
          <p:spPr>
            <a:xfrm>
              <a:off x="1887247" y="34201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59" name="가로 글상자 80"/>
            <p:cNvSpPr txBox="1"/>
            <p:nvPr/>
          </p:nvSpPr>
          <p:spPr>
            <a:xfrm>
              <a:off x="1887247" y="36297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</p:grpSp>
      <p:grpSp>
        <p:nvGrpSpPr>
          <p:cNvPr id="60" name="그룹 59"/>
          <p:cNvGrpSpPr/>
          <p:nvPr/>
        </p:nvGrpSpPr>
        <p:grpSpPr>
          <a:xfrm rot="0">
            <a:off x="1790330" y="2783440"/>
            <a:ext cx="3609653" cy="1092795"/>
            <a:chOff x="1887247" y="2753400"/>
            <a:chExt cx="3609653" cy="1092795"/>
          </a:xfrm>
        </p:grpSpPr>
        <p:sp>
          <p:nvSpPr>
            <p:cNvPr id="61" name="가로 글상자 34"/>
            <p:cNvSpPr txBox="1"/>
            <p:nvPr/>
          </p:nvSpPr>
          <p:spPr>
            <a:xfrm>
              <a:off x="1887247" y="27534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62" name="가로 글상자 36"/>
            <p:cNvSpPr txBox="1"/>
            <p:nvPr/>
          </p:nvSpPr>
          <p:spPr>
            <a:xfrm>
              <a:off x="1887247" y="29820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63" name="가로 글상자 37"/>
            <p:cNvSpPr txBox="1"/>
            <p:nvPr/>
          </p:nvSpPr>
          <p:spPr>
            <a:xfrm>
              <a:off x="1887247" y="31915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64" name="가로 글상자 38"/>
            <p:cNvSpPr txBox="1"/>
            <p:nvPr/>
          </p:nvSpPr>
          <p:spPr>
            <a:xfrm>
              <a:off x="1887247" y="34201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65" name="가로 글상자 80"/>
            <p:cNvSpPr txBox="1"/>
            <p:nvPr/>
          </p:nvSpPr>
          <p:spPr>
            <a:xfrm>
              <a:off x="1887247" y="36297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</p:grpSp>
      <p:grpSp>
        <p:nvGrpSpPr>
          <p:cNvPr id="66" name="그룹 65"/>
          <p:cNvGrpSpPr/>
          <p:nvPr/>
        </p:nvGrpSpPr>
        <p:grpSpPr>
          <a:xfrm rot="0">
            <a:off x="6147226" y="2783440"/>
            <a:ext cx="3609653" cy="1092795"/>
            <a:chOff x="1887247" y="2753400"/>
            <a:chExt cx="3609653" cy="1092795"/>
          </a:xfrm>
        </p:grpSpPr>
        <p:sp>
          <p:nvSpPr>
            <p:cNvPr id="67" name="가로 글상자 34"/>
            <p:cNvSpPr txBox="1"/>
            <p:nvPr/>
          </p:nvSpPr>
          <p:spPr>
            <a:xfrm>
              <a:off x="1887247" y="27534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68" name="가로 글상자 36"/>
            <p:cNvSpPr txBox="1"/>
            <p:nvPr/>
          </p:nvSpPr>
          <p:spPr>
            <a:xfrm>
              <a:off x="1887247" y="29820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69" name="가로 글상자 37"/>
            <p:cNvSpPr txBox="1"/>
            <p:nvPr/>
          </p:nvSpPr>
          <p:spPr>
            <a:xfrm>
              <a:off x="1887247" y="31915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70" name="가로 글상자 38"/>
            <p:cNvSpPr txBox="1"/>
            <p:nvPr/>
          </p:nvSpPr>
          <p:spPr>
            <a:xfrm>
              <a:off x="1887247" y="34201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71" name="가로 글상자 80"/>
            <p:cNvSpPr txBox="1"/>
            <p:nvPr/>
          </p:nvSpPr>
          <p:spPr>
            <a:xfrm>
              <a:off x="1887247" y="36297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</p:grpSp>
    </p:spTree>
    <p:extLst>
      <p:ext uri="{BB962C8B-B14F-4D97-AF65-F5344CB8AC3E}">
        <p14:creationId xmlns:p14="http://schemas.microsoft.com/office/powerpoint/2010/main" val="104646185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0" y="1015844"/>
            <a:ext cx="12192000" cy="2838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3299" y="2572"/>
            <a:ext cx="12192000" cy="10227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887247" y="2290515"/>
            <a:ext cx="3628335" cy="36505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자유 게시판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3896700" y="186750"/>
            <a:ext cx="900090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갤러리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4930186" y="196275"/>
            <a:ext cx="1133428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프로모션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1505925" y="196275"/>
            <a:ext cx="1128690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공지사항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64" name=""/>
          <p:cNvGrpSpPr/>
          <p:nvPr/>
        </p:nvGrpSpPr>
        <p:grpSpPr>
          <a:xfrm rot="0">
            <a:off x="10616566" y="205800"/>
            <a:ext cx="889635" cy="463200"/>
            <a:chOff x="10616566" y="205800"/>
            <a:chExt cx="889635" cy="463200"/>
          </a:xfrm>
        </p:grpSpPr>
        <p:sp>
          <p:nvSpPr>
            <p:cNvPr id="16" name="직사각형 15"/>
            <p:cNvSpPr/>
            <p:nvPr/>
          </p:nvSpPr>
          <p:spPr>
            <a:xfrm>
              <a:off x="10628101" y="205800"/>
              <a:ext cx="570000" cy="46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7" name="가로 글상자 16"/>
            <p:cNvSpPr txBox="1"/>
            <p:nvPr/>
          </p:nvSpPr>
          <p:spPr>
            <a:xfrm>
              <a:off x="10616566" y="276225"/>
              <a:ext cx="889635" cy="36004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24" name="가로 글상자 23"/>
          <p:cNvSpPr txBox="1"/>
          <p:nvPr/>
        </p:nvSpPr>
        <p:spPr>
          <a:xfrm>
            <a:off x="6234802" y="2300040"/>
            <a:ext cx="3628335" cy="3655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정보 게시판</a:t>
            </a:r>
            <a:endParaRPr lang="ko-KR" altLang="en-US"/>
          </a:p>
        </p:txBody>
      </p:sp>
      <p:sp>
        <p:nvSpPr>
          <p:cNvPr id="27" name="가로 글상자 26"/>
          <p:cNvSpPr txBox="1"/>
          <p:nvPr/>
        </p:nvSpPr>
        <p:spPr>
          <a:xfrm>
            <a:off x="1887247" y="3863625"/>
            <a:ext cx="7975890" cy="3655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갤러리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87247" y="4549351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29" name="직사각형 28"/>
          <p:cNvSpPr/>
          <p:nvPr/>
        </p:nvSpPr>
        <p:spPr>
          <a:xfrm>
            <a:off x="5211997" y="4549351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30" name="직사각형 29"/>
          <p:cNvSpPr/>
          <p:nvPr/>
        </p:nvSpPr>
        <p:spPr>
          <a:xfrm>
            <a:off x="3470400" y="4549351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31" name="직사각형 30"/>
          <p:cNvSpPr/>
          <p:nvPr/>
        </p:nvSpPr>
        <p:spPr>
          <a:xfrm>
            <a:off x="6926947" y="4549351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32" name="직사각형 31"/>
          <p:cNvSpPr/>
          <p:nvPr/>
        </p:nvSpPr>
        <p:spPr>
          <a:xfrm>
            <a:off x="8536747" y="4549351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33" name="오른쪽 화살표 32"/>
          <p:cNvSpPr/>
          <p:nvPr/>
        </p:nvSpPr>
        <p:spPr>
          <a:xfrm>
            <a:off x="9398606" y="5241301"/>
            <a:ext cx="499687" cy="4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10938486">
            <a:off x="1887247" y="5241300"/>
            <a:ext cx="499687" cy="4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5" name="가로 글상자 34"/>
          <p:cNvSpPr txBox="1"/>
          <p:nvPr/>
        </p:nvSpPr>
        <p:spPr>
          <a:xfrm>
            <a:off x="1887247" y="27915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36" name="가로 글상자 35"/>
          <p:cNvSpPr txBox="1"/>
          <p:nvPr/>
        </p:nvSpPr>
        <p:spPr>
          <a:xfrm>
            <a:off x="1887247" y="29439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37" name="가로 글상자 36"/>
          <p:cNvSpPr txBox="1"/>
          <p:nvPr/>
        </p:nvSpPr>
        <p:spPr>
          <a:xfrm>
            <a:off x="1896772" y="30963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38" name="가로 글상자 37"/>
          <p:cNvSpPr txBox="1"/>
          <p:nvPr/>
        </p:nvSpPr>
        <p:spPr>
          <a:xfrm>
            <a:off x="1896772" y="32868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39" name="가로 글상자 38"/>
          <p:cNvSpPr txBox="1"/>
          <p:nvPr/>
        </p:nvSpPr>
        <p:spPr>
          <a:xfrm>
            <a:off x="1887247" y="349635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0" name="가로 글상자 39"/>
          <p:cNvSpPr txBox="1"/>
          <p:nvPr/>
        </p:nvSpPr>
        <p:spPr>
          <a:xfrm>
            <a:off x="6230647" y="27915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1" name="가로 글상자 40"/>
          <p:cNvSpPr txBox="1"/>
          <p:nvPr/>
        </p:nvSpPr>
        <p:spPr>
          <a:xfrm>
            <a:off x="6230647" y="29439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2" name="가로 글상자 41"/>
          <p:cNvSpPr txBox="1"/>
          <p:nvPr/>
        </p:nvSpPr>
        <p:spPr>
          <a:xfrm>
            <a:off x="6240172" y="30963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3" name="가로 글상자 42"/>
          <p:cNvSpPr txBox="1"/>
          <p:nvPr/>
        </p:nvSpPr>
        <p:spPr>
          <a:xfrm>
            <a:off x="6240172" y="32868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4" name="가로 글상자 43"/>
          <p:cNvSpPr txBox="1"/>
          <p:nvPr/>
        </p:nvSpPr>
        <p:spPr>
          <a:xfrm>
            <a:off x="6230647" y="349635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5" name="가로 글상자 44"/>
          <p:cNvSpPr txBox="1"/>
          <p:nvPr/>
        </p:nvSpPr>
        <p:spPr>
          <a:xfrm>
            <a:off x="1887247" y="5824290"/>
            <a:ext cx="3628335" cy="36505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모임 게시판</a:t>
            </a:r>
            <a:endParaRPr lang="ko-KR" altLang="en-US"/>
          </a:p>
        </p:txBody>
      </p:sp>
      <p:sp>
        <p:nvSpPr>
          <p:cNvPr id="46" name="가로 글상자 45"/>
          <p:cNvSpPr txBox="1"/>
          <p:nvPr/>
        </p:nvSpPr>
        <p:spPr>
          <a:xfrm>
            <a:off x="6234802" y="5833815"/>
            <a:ext cx="3628335" cy="3655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지역 게시판</a:t>
            </a:r>
            <a:endParaRPr lang="ko-KR" altLang="en-US"/>
          </a:p>
        </p:txBody>
      </p:sp>
      <p:sp>
        <p:nvSpPr>
          <p:cNvPr id="47" name="가로 글상자 46"/>
          <p:cNvSpPr txBox="1"/>
          <p:nvPr/>
        </p:nvSpPr>
        <p:spPr>
          <a:xfrm>
            <a:off x="1887247" y="63252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8" name="가로 글상자 47"/>
          <p:cNvSpPr txBox="1"/>
          <p:nvPr/>
        </p:nvSpPr>
        <p:spPr>
          <a:xfrm>
            <a:off x="1887247" y="64776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9" name="가로 글상자 48"/>
          <p:cNvSpPr txBox="1"/>
          <p:nvPr/>
        </p:nvSpPr>
        <p:spPr>
          <a:xfrm>
            <a:off x="1896772" y="66300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0" name="가로 글상자 49"/>
          <p:cNvSpPr txBox="1"/>
          <p:nvPr/>
        </p:nvSpPr>
        <p:spPr>
          <a:xfrm>
            <a:off x="1896772" y="68205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1" name="가로 글상자 50"/>
          <p:cNvSpPr txBox="1"/>
          <p:nvPr/>
        </p:nvSpPr>
        <p:spPr>
          <a:xfrm>
            <a:off x="1887247" y="703012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2" name="가로 글상자 51"/>
          <p:cNvSpPr txBox="1"/>
          <p:nvPr/>
        </p:nvSpPr>
        <p:spPr>
          <a:xfrm>
            <a:off x="6230647" y="63252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3" name="가로 글상자 52"/>
          <p:cNvSpPr txBox="1"/>
          <p:nvPr/>
        </p:nvSpPr>
        <p:spPr>
          <a:xfrm>
            <a:off x="6230647" y="64776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4" name="가로 글상자 53"/>
          <p:cNvSpPr txBox="1"/>
          <p:nvPr/>
        </p:nvSpPr>
        <p:spPr>
          <a:xfrm>
            <a:off x="6240172" y="66300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5" name="가로 글상자 54"/>
          <p:cNvSpPr txBox="1"/>
          <p:nvPr/>
        </p:nvSpPr>
        <p:spPr>
          <a:xfrm>
            <a:off x="6240172" y="68205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6" name="가로 글상자 55"/>
          <p:cNvSpPr txBox="1"/>
          <p:nvPr/>
        </p:nvSpPr>
        <p:spPr>
          <a:xfrm>
            <a:off x="6230647" y="703012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63" name="가로 글상자 62">
            <a:hlinkClick r:id="rId3" action="ppaction://hlinksldjump"/>
          </p:cNvPr>
          <p:cNvSpPr txBox="1"/>
          <p:nvPr/>
        </p:nvSpPr>
        <p:spPr>
          <a:xfrm>
            <a:off x="11322870" y="418350"/>
            <a:ext cx="1135829" cy="2655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>
                <a:solidFill>
                  <a:schemeClr val="dk1"/>
                </a:solidFill>
              </a:rPr>
              <a:t>로그아웃</a:t>
            </a:r>
            <a:endParaRPr lang="ko-KR" altLang="en-US" sz="1200">
              <a:solidFill>
                <a:schemeClr val="dk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616215" y="4301701"/>
            <a:ext cx="1101466" cy="29208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채팅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04673" y="6978323"/>
            <a:ext cx="1124550" cy="24417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7" name="사각형 설명선 66"/>
          <p:cNvSpPr/>
          <p:nvPr/>
        </p:nvSpPr>
        <p:spPr>
          <a:xfrm>
            <a:off x="12837806" y="4793529"/>
            <a:ext cx="658285" cy="260647"/>
          </a:xfrm>
          <a:prstGeom prst="wedgeRectCallout">
            <a:avLst>
              <a:gd name="adj1" fmla="val -54624"/>
              <a:gd name="adj2" fmla="val 119842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9" name="타원 68">
            <a:hlinkClick r:id="rId4" action="ppaction://hlinksldjump"/>
          </p:cNvPr>
          <p:cNvSpPr/>
          <p:nvPr/>
        </p:nvSpPr>
        <p:spPr>
          <a:xfrm>
            <a:off x="10582095" y="4593504"/>
            <a:ext cx="832501" cy="92134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/>
              <a:t>실시간채팅</a:t>
            </a:r>
            <a:endParaRPr lang="ko-KR" altLang="en-US" sz="1000"/>
          </a:p>
        </p:txBody>
      </p:sp>
      <p:grpSp>
        <p:nvGrpSpPr>
          <p:cNvPr id="71" name=""/>
          <p:cNvGrpSpPr/>
          <p:nvPr/>
        </p:nvGrpSpPr>
        <p:grpSpPr>
          <a:xfrm rot="0">
            <a:off x="687037" y="1015845"/>
            <a:ext cx="3114186" cy="2188702"/>
            <a:chOff x="12705374" y="617220"/>
            <a:chExt cx="1101466" cy="1929105"/>
          </a:xfrm>
        </p:grpSpPr>
        <p:sp>
          <p:nvSpPr>
            <p:cNvPr id="57" name="직사각형 56"/>
            <p:cNvSpPr/>
            <p:nvPr/>
          </p:nvSpPr>
          <p:spPr>
            <a:xfrm>
              <a:off x="12705374" y="617220"/>
              <a:ext cx="1101466" cy="1929105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/>
            <a:p>
              <a:pPr lvl="0"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실시간</a:t>
              </a: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인기 게시판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58" name="가로 글상자 57"/>
            <p:cNvSpPr txBox="1"/>
            <p:nvPr/>
          </p:nvSpPr>
          <p:spPr>
            <a:xfrm>
              <a:off x="12867299" y="1261077"/>
              <a:ext cx="693345" cy="1969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900">
                  <a:solidFill>
                    <a:schemeClr val="dk1"/>
                  </a:solidFill>
                </a:rPr>
                <a:t>1</a:t>
              </a:r>
              <a:endParaRPr lang="ko-KR" altLang="en-US" sz="900">
                <a:solidFill>
                  <a:schemeClr val="dk1"/>
                </a:solidFill>
              </a:endParaRPr>
            </a:p>
          </p:txBody>
        </p:sp>
        <p:sp>
          <p:nvSpPr>
            <p:cNvPr id="93" name="가로 글상자 57"/>
            <p:cNvSpPr txBox="1"/>
            <p:nvPr/>
          </p:nvSpPr>
          <p:spPr>
            <a:xfrm>
              <a:off x="12867299" y="1460831"/>
              <a:ext cx="693345" cy="1969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900">
                  <a:solidFill>
                    <a:schemeClr val="dk1"/>
                  </a:solidFill>
                </a:rPr>
                <a:t>1</a:t>
              </a:r>
              <a:endParaRPr lang="ko-KR" altLang="en-US" sz="900">
                <a:solidFill>
                  <a:schemeClr val="dk1"/>
                </a:solidFill>
              </a:endParaRPr>
            </a:p>
          </p:txBody>
        </p:sp>
        <p:sp>
          <p:nvSpPr>
            <p:cNvPr id="94" name="가로 글상자 57"/>
            <p:cNvSpPr txBox="1"/>
            <p:nvPr/>
          </p:nvSpPr>
          <p:spPr>
            <a:xfrm>
              <a:off x="12867299" y="1671102"/>
              <a:ext cx="693345" cy="1969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900">
                  <a:solidFill>
                    <a:schemeClr val="dk1"/>
                  </a:solidFill>
                </a:rPr>
                <a:t>1</a:t>
              </a:r>
              <a:endParaRPr lang="ko-KR" altLang="en-US" sz="900">
                <a:solidFill>
                  <a:schemeClr val="dk1"/>
                </a:solidFill>
              </a:endParaRPr>
            </a:p>
          </p:txBody>
        </p:sp>
        <p:sp>
          <p:nvSpPr>
            <p:cNvPr id="95" name="가로 글상자 57"/>
            <p:cNvSpPr txBox="1"/>
            <p:nvPr/>
          </p:nvSpPr>
          <p:spPr>
            <a:xfrm>
              <a:off x="12867299" y="1874340"/>
              <a:ext cx="693345" cy="1969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900">
                  <a:solidFill>
                    <a:schemeClr val="dk1"/>
                  </a:solidFill>
                </a:rPr>
                <a:t>1</a:t>
              </a:r>
              <a:endParaRPr lang="ko-KR" altLang="en-US" sz="900">
                <a:solidFill>
                  <a:schemeClr val="dk1"/>
                </a:solidFill>
              </a:endParaRPr>
            </a:p>
          </p:txBody>
        </p:sp>
        <p:sp>
          <p:nvSpPr>
            <p:cNvPr id="96" name="가로 글상자 57"/>
            <p:cNvSpPr txBox="1"/>
            <p:nvPr/>
          </p:nvSpPr>
          <p:spPr>
            <a:xfrm>
              <a:off x="12867299" y="2080752"/>
              <a:ext cx="693345" cy="1969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900">
                  <a:solidFill>
                    <a:schemeClr val="dk1"/>
                  </a:solidFill>
                </a:rPr>
                <a:t>1</a:t>
              </a:r>
              <a:endParaRPr lang="ko-KR" altLang="en-US" sz="900">
                <a:solidFill>
                  <a:schemeClr val="dk1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 rot="0">
            <a:off x="9865792" y="186750"/>
            <a:ext cx="503123" cy="437400"/>
            <a:chOff x="9865792" y="186750"/>
            <a:chExt cx="503123" cy="437400"/>
          </a:xfrm>
        </p:grpSpPr>
        <p:pic>
          <p:nvPicPr>
            <p:cNvPr id="79" name="그림 5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880285" y="186750"/>
              <a:ext cx="447303" cy="437400"/>
            </a:xfrm>
            <a:prstGeom prst="rect">
              <a:avLst/>
            </a:prstGeom>
          </p:spPr>
        </p:pic>
        <p:sp>
          <p:nvSpPr>
            <p:cNvPr id="80" name="가로 글상자 10"/>
            <p:cNvSpPr txBox="1"/>
            <p:nvPr/>
          </p:nvSpPr>
          <p:spPr>
            <a:xfrm>
              <a:off x="9865792" y="235988"/>
              <a:ext cx="503123" cy="362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lt2"/>
                  </a:solidFill>
                </a:rPr>
                <a:t>my</a:t>
              </a:r>
              <a:endParaRPr lang="en-US" altLang="ko-KR">
                <a:ln w="9525">
                  <a:solidFill>
                    <a:schemeClr val="dk1"/>
                  </a:solidFill>
                </a:ln>
                <a:solidFill>
                  <a:schemeClr val="lt2"/>
                </a:solidFill>
              </a:endParaRPr>
            </a:p>
          </p:txBody>
        </p:sp>
      </p:grpSp>
      <p:grpSp>
        <p:nvGrpSpPr>
          <p:cNvPr id="89" name=""/>
          <p:cNvGrpSpPr/>
          <p:nvPr/>
        </p:nvGrpSpPr>
        <p:grpSpPr>
          <a:xfrm rot="0">
            <a:off x="5209723" y="1280865"/>
            <a:ext cx="5541306" cy="1241355"/>
            <a:chOff x="5209723" y="1280865"/>
            <a:chExt cx="5541306" cy="1241355"/>
          </a:xfrm>
        </p:grpSpPr>
        <p:sp>
          <p:nvSpPr>
            <p:cNvPr id="82" name="가로 글상자 81">
              <a:hlinkClick r:id="rId6" action="ppaction://hlinksldjump"/>
            </p:cNvPr>
            <p:cNvSpPr txBox="1"/>
            <p:nvPr/>
          </p:nvSpPr>
          <p:spPr>
            <a:xfrm>
              <a:off x="5209723" y="1280865"/>
              <a:ext cx="1821459" cy="3650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lt1"/>
                  </a:solidFill>
                </a:rPr>
                <a:t>자유 게시판</a:t>
              </a:r>
              <a:endParaRPr lang="ko-KR" altLang="en-US"/>
            </a:p>
          </p:txBody>
        </p:sp>
        <p:sp>
          <p:nvSpPr>
            <p:cNvPr id="83" name="가로 글상자 82"/>
            <p:cNvSpPr txBox="1"/>
            <p:nvPr/>
          </p:nvSpPr>
          <p:spPr>
            <a:xfrm>
              <a:off x="6926947" y="1280865"/>
              <a:ext cx="1821459" cy="3650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lt1"/>
                  </a:solidFill>
                </a:rPr>
                <a:t>정보 게시판</a:t>
              </a: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4" name="가로 글상자 83"/>
            <p:cNvSpPr txBox="1"/>
            <p:nvPr/>
          </p:nvSpPr>
          <p:spPr>
            <a:xfrm>
              <a:off x="8929570" y="1280865"/>
              <a:ext cx="1821459" cy="3650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lt1"/>
                  </a:solidFill>
                </a:rPr>
                <a:t>모임 게시판</a:t>
              </a: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5" name="가로 글상자 84"/>
            <p:cNvSpPr txBox="1"/>
            <p:nvPr/>
          </p:nvSpPr>
          <p:spPr>
            <a:xfrm>
              <a:off x="5209723" y="1742197"/>
              <a:ext cx="1821459" cy="3650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lt1"/>
                  </a:solidFill>
                </a:rPr>
                <a:t>취미 게시판</a:t>
              </a: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6" name="가로 글상자 85"/>
            <p:cNvSpPr txBox="1"/>
            <p:nvPr/>
          </p:nvSpPr>
          <p:spPr>
            <a:xfrm>
              <a:off x="8929570" y="1742197"/>
              <a:ext cx="1821459" cy="3650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lt1"/>
                  </a:solidFill>
                </a:rPr>
                <a:t>후기 게시판</a:t>
              </a: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7" name="가로 글상자 86"/>
            <p:cNvSpPr txBox="1"/>
            <p:nvPr/>
          </p:nvSpPr>
          <p:spPr>
            <a:xfrm>
              <a:off x="6926947" y="1742197"/>
              <a:ext cx="1821459" cy="36505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lt1"/>
                  </a:solidFill>
                </a:rPr>
                <a:t>지역 게시판</a:t>
              </a:r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88" name="가로 글상자 87"/>
            <p:cNvSpPr txBox="1"/>
            <p:nvPr/>
          </p:nvSpPr>
          <p:spPr>
            <a:xfrm>
              <a:off x="5209723" y="2157630"/>
              <a:ext cx="1960003" cy="3645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ln w="9525">
                    <a:solidFill>
                      <a:schemeClr val="dk1"/>
                    </a:solidFill>
                  </a:ln>
                  <a:solidFill>
                    <a:schemeClr val="lt1"/>
                  </a:solidFill>
                </a:rPr>
                <a:t>임의 추가 게시판</a:t>
              </a:r>
              <a:endParaRPr lang="ko-KR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90" name="가로 글상자 89">
            <a:hlinkClick r:id="rId7" action="ppaction://hlinksldjump"/>
          </p:cNvPr>
          <p:cNvSpPr txBox="1"/>
          <p:nvPr/>
        </p:nvSpPr>
        <p:spPr>
          <a:xfrm>
            <a:off x="2801325" y="186750"/>
            <a:ext cx="795315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  <a:hlinkClick r:id="rId8" action="ppaction://hlinksldjump"/>
              </a:rPr>
              <a:t>K</a:t>
            </a:r>
            <a:r>
              <a:rPr lang="ko-KR" altLang="en-US">
                <a:solidFill>
                  <a:schemeClr val="dk1"/>
                </a:solidFill>
                <a:hlinkClick r:id="rId9" action="ppaction://hlinksldjump"/>
              </a:rPr>
              <a:t>시판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91" name="그림 22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381750" y="224994"/>
            <a:ext cx="384725" cy="371039"/>
          </a:xfrm>
          <a:prstGeom prst="rect">
            <a:avLst/>
          </a:prstGeom>
        </p:spPr>
      </p:pic>
      <p:sp>
        <p:nvSpPr>
          <p:cNvPr id="92" name="가로 글상자 18"/>
          <p:cNvSpPr txBox="1"/>
          <p:nvPr/>
        </p:nvSpPr>
        <p:spPr>
          <a:xfrm>
            <a:off x="8829300" y="228600"/>
            <a:ext cx="714374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검색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 rot="0">
            <a:off x="-474780" y="-466931"/>
            <a:ext cx="1804470" cy="1637662"/>
            <a:chOff x="-465255" y="-456356"/>
            <a:chExt cx="1804470" cy="1465162"/>
          </a:xfrm>
        </p:grpSpPr>
        <p:sp>
          <p:nvSpPr>
            <p:cNvPr id="98" name="가로 글상자 7"/>
            <p:cNvSpPr txBox="1"/>
            <p:nvPr/>
          </p:nvSpPr>
          <p:spPr>
            <a:xfrm>
              <a:off x="524850" y="186748"/>
              <a:ext cx="814365" cy="326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dk1"/>
                  </a:solidFill>
                  <a:hlinkClick r:id="rId12" action="ppaction://hlinksldjump"/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pic>
          <p:nvPicPr>
            <p:cNvPr id="99" name="그림 19">
              <a:hlinkClick r:id="rId13" action="ppaction://hlinksldjump"/>
            </p:cNvPr>
            <p:cNvPicPr>
              <a:picLocks noChangeAspect="1"/>
            </p:cNvPicPr>
            <p:nvPr/>
          </p:nvPicPr>
          <p:blipFill rotWithShape="1">
            <a:blip r:embed="rId14">
              <a:lum/>
            </a:blip>
            <a:stretch>
              <a:fillRect/>
            </a:stretch>
          </p:blipFill>
          <p:spPr>
            <a:xfrm>
              <a:off x="-465255" y="-456356"/>
              <a:ext cx="1465162" cy="1465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54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0">
            <a:off x="-3299" y="2572"/>
            <a:ext cx="12461998" cy="774000"/>
            <a:chOff x="-3299" y="2572"/>
            <a:chExt cx="12461998" cy="774000"/>
          </a:xfrm>
        </p:grpSpPr>
        <p:sp>
          <p:nvSpPr>
            <p:cNvPr id="6" name="직사각형 3"/>
            <p:cNvSpPr/>
            <p:nvPr/>
          </p:nvSpPr>
          <p:spPr>
            <a:xfrm>
              <a:off x="-3299" y="2572"/>
              <a:ext cx="12192000" cy="774000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8" name="가로 글상자 5"/>
            <p:cNvSpPr txBox="1"/>
            <p:nvPr/>
          </p:nvSpPr>
          <p:spPr>
            <a:xfrm>
              <a:off x="3896700" y="186750"/>
              <a:ext cx="900090" cy="363795"/>
            </a:xfrm>
            <a:prstGeom prst="rect">
              <a:avLst/>
            </a:prstGeom>
            <a:ln>
              <a:solidFill>
                <a:schemeClr val="dk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갤러리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9" name="가로 글상자 6"/>
            <p:cNvSpPr txBox="1"/>
            <p:nvPr/>
          </p:nvSpPr>
          <p:spPr>
            <a:xfrm>
              <a:off x="4930186" y="196275"/>
              <a:ext cx="1133428" cy="363795"/>
            </a:xfrm>
            <a:prstGeom prst="rect">
              <a:avLst/>
            </a:prstGeom>
            <a:ln>
              <a:solidFill>
                <a:schemeClr val="dk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프로모션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0" name="가로 글상자 7"/>
            <p:cNvSpPr txBox="1"/>
            <p:nvPr/>
          </p:nvSpPr>
          <p:spPr>
            <a:xfrm>
              <a:off x="1505925" y="196275"/>
              <a:ext cx="1128690" cy="363795"/>
            </a:xfrm>
            <a:prstGeom prst="rect">
              <a:avLst/>
            </a:prstGeom>
            <a:ln>
              <a:solidFill>
                <a:schemeClr val="dk1"/>
              </a:solidFill>
            </a:ln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공지사항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grpSp>
          <p:nvGrpSpPr>
            <p:cNvPr id="11" name="그룹 8"/>
            <p:cNvGrpSpPr/>
            <p:nvPr/>
          </p:nvGrpSpPr>
          <p:grpSpPr>
            <a:xfrm rot="0">
              <a:off x="10616566" y="205800"/>
              <a:ext cx="889635" cy="463200"/>
              <a:chOff x="10616566" y="205800"/>
              <a:chExt cx="889635" cy="463200"/>
            </a:xfrm>
          </p:grpSpPr>
          <p:sp>
            <p:nvSpPr>
              <p:cNvPr id="12" name="직사각형 15"/>
              <p:cNvSpPr/>
              <p:nvPr/>
            </p:nvSpPr>
            <p:spPr>
              <a:xfrm>
                <a:off x="10628101" y="205800"/>
                <a:ext cx="570000" cy="463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3" name="가로 글상자 16"/>
              <p:cNvSpPr txBox="1"/>
              <p:nvPr/>
            </p:nvSpPr>
            <p:spPr>
              <a:xfrm>
                <a:off x="10616566" y="276225"/>
                <a:ext cx="889635" cy="360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알림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4" name="그룹 11"/>
            <p:cNvGrpSpPr/>
            <p:nvPr/>
          </p:nvGrpSpPr>
          <p:grpSpPr>
            <a:xfrm rot="0">
              <a:off x="8829300" y="224994"/>
              <a:ext cx="937174" cy="371039"/>
              <a:chOff x="8829300" y="224994"/>
              <a:chExt cx="937174" cy="371039"/>
            </a:xfrm>
          </p:grpSpPr>
          <p:pic>
            <p:nvPicPr>
              <p:cNvPr id="15" name="그림 22">
                <a:hlinkClick r:id="rId3" action="ppaction://hlinksldjump"/>
              </p:cNvPr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9381749" y="224994"/>
                <a:ext cx="384725" cy="371039"/>
              </a:xfrm>
              <a:prstGeom prst="rect">
                <a:avLst/>
              </a:prstGeom>
            </p:spPr>
          </p:pic>
          <p:sp>
            <p:nvSpPr>
              <p:cNvPr id="16" name="가로 글상자 18"/>
              <p:cNvSpPr txBox="1"/>
              <p:nvPr/>
            </p:nvSpPr>
            <p:spPr>
              <a:xfrm>
                <a:off x="8829300" y="228600"/>
                <a:ext cx="714374" cy="360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검색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7" name="가로 글상자 14">
              <a:hlinkClick r:id="rId5" action="ppaction://hlinksldjump"/>
            </p:cNvPr>
            <p:cNvSpPr txBox="1"/>
            <p:nvPr/>
          </p:nvSpPr>
          <p:spPr>
            <a:xfrm>
              <a:off x="11322870" y="418350"/>
              <a:ext cx="1135829" cy="265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dk1"/>
                  </a:solidFill>
                </a:rPr>
                <a:t>로그아웃</a:t>
              </a:r>
              <a:endParaRPr lang="ko-KR" altLang="en-US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그룹 15"/>
            <p:cNvGrpSpPr/>
            <p:nvPr/>
          </p:nvGrpSpPr>
          <p:grpSpPr>
            <a:xfrm rot="0">
              <a:off x="9865792" y="186750"/>
              <a:ext cx="503123" cy="437400"/>
              <a:chOff x="9865792" y="186750"/>
              <a:chExt cx="503123" cy="437400"/>
            </a:xfrm>
          </p:grpSpPr>
          <p:pic>
            <p:nvPicPr>
              <p:cNvPr id="19" name="그림 54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880285" y="186750"/>
                <a:ext cx="447303" cy="437400"/>
              </a:xfrm>
              <a:prstGeom prst="rect">
                <a:avLst/>
              </a:prstGeom>
            </p:spPr>
          </p:pic>
          <p:sp>
            <p:nvSpPr>
              <p:cNvPr id="20" name="가로 글상자 10"/>
              <p:cNvSpPr txBox="1"/>
              <p:nvPr/>
            </p:nvSpPr>
            <p:spPr>
              <a:xfrm>
                <a:off x="9865792" y="235988"/>
                <a:ext cx="503123" cy="362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>
                    <a:ln w="9525">
                      <a:solidFill>
                        <a:schemeClr val="dk1"/>
                      </a:solidFill>
                    </a:ln>
                    <a:solidFill>
                      <a:schemeClr val="lt2"/>
                    </a:solidFill>
                  </a:rPr>
                  <a:t>my</a:t>
                </a:r>
                <a:endPara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lt2"/>
                  </a:solidFill>
                </a:endParaRPr>
              </a:p>
            </p:txBody>
          </p:sp>
        </p:grpSp>
      </p:grpSp>
      <p:sp>
        <p:nvSpPr>
          <p:cNvPr id="25" name="가로 글상자 24">
            <a:hlinkClick r:id="rId7" action="ppaction://hlinksldjump"/>
          </p:cNvPr>
          <p:cNvSpPr txBox="1"/>
          <p:nvPr/>
        </p:nvSpPr>
        <p:spPr>
          <a:xfrm>
            <a:off x="2801325" y="186750"/>
            <a:ext cx="795315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  <a:hlinkClick r:id="rId8" action="ppaction://hlinksldjump"/>
              </a:rPr>
              <a:t>K</a:t>
            </a:r>
            <a:r>
              <a:rPr lang="ko-KR" altLang="en-US">
                <a:solidFill>
                  <a:schemeClr val="dk1"/>
                </a:solidFill>
                <a:hlinkClick r:id="rId9" action="ppaction://hlinksldjump"/>
              </a:rPr>
              <a:t>시판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948836" y="1803155"/>
            <a:ext cx="10294328" cy="5026269"/>
            <a:chOff x="934181" y="1831730"/>
            <a:chExt cx="10294328" cy="5026269"/>
          </a:xfrm>
        </p:grpSpPr>
        <p:sp>
          <p:nvSpPr>
            <p:cNvPr id="26" name="직사각형 25"/>
            <p:cNvSpPr/>
            <p:nvPr/>
          </p:nvSpPr>
          <p:spPr>
            <a:xfrm>
              <a:off x="1033096" y="1831730"/>
              <a:ext cx="10147789" cy="5026269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934181" y="1888880"/>
              <a:ext cx="10294328" cy="609685"/>
            </a:xfrm>
            <a:prstGeom prst="rect">
              <a:avLst/>
            </a:prstGeom>
          </p:spPr>
        </p:pic>
        <p:sp>
          <p:nvSpPr>
            <p:cNvPr id="28" name="가로 글상자 27"/>
            <p:cNvSpPr txBox="1"/>
            <p:nvPr/>
          </p:nvSpPr>
          <p:spPr>
            <a:xfrm>
              <a:off x="1377461" y="2608384"/>
              <a:ext cx="9231923" cy="3615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여기에 텍스트 입력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30" name="직사각형 29">
            <a:hlinkClick action="ppaction://hlinkshowjump?jump=nextslide"/>
          </p:cNvPr>
          <p:cNvSpPr/>
          <p:nvPr/>
        </p:nvSpPr>
        <p:spPr>
          <a:xfrm>
            <a:off x="0" y="6534000"/>
            <a:ext cx="12192000" cy="32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↓↓↓↓↓↓↓  다음 페이지 연결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765563"/>
            <a:ext cx="12192000" cy="443268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b="1">
                <a:solidFill>
                  <a:schemeClr val="lt1"/>
                </a:solidFill>
              </a:rPr>
              <a:t>현재 </a:t>
            </a:r>
            <a:r>
              <a:rPr lang="en-US" altLang="ko-KR" b="1">
                <a:solidFill>
                  <a:schemeClr val="lt1"/>
                </a:solidFill>
              </a:rPr>
              <a:t>K</a:t>
            </a:r>
            <a:r>
              <a:rPr lang="ko-KR" altLang="en-US" b="1">
                <a:solidFill>
                  <a:schemeClr val="lt1"/>
                </a:solidFill>
              </a:rPr>
              <a:t>시판 </a:t>
            </a:r>
            <a:r>
              <a:rPr lang="en-US" altLang="ko-KR" b="1">
                <a:solidFill>
                  <a:schemeClr val="lt1"/>
                </a:solidFill>
              </a:rPr>
              <a:t>: </a:t>
            </a:r>
            <a:r>
              <a:rPr lang="ko-KR" altLang="en-US" b="1">
                <a:solidFill>
                  <a:schemeClr val="lt1"/>
                </a:solidFill>
              </a:rPr>
              <a:t>자유</a:t>
            </a:r>
            <a:r>
              <a:rPr lang="en-US" altLang="ko-KR" b="1">
                <a:solidFill>
                  <a:schemeClr val="lt1"/>
                </a:solidFill>
              </a:rPr>
              <a:t>K</a:t>
            </a:r>
            <a:r>
              <a:rPr lang="ko-KR" altLang="en-US" b="1">
                <a:solidFill>
                  <a:schemeClr val="lt1"/>
                </a:solidFill>
              </a:rPr>
              <a:t>시판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77659" y="829307"/>
            <a:ext cx="1509346" cy="369998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K</a:t>
            </a:r>
            <a:r>
              <a:rPr lang="ko-KR" altLang="en-US"/>
              <a:t>시판 변경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58362" y="1294556"/>
            <a:ext cx="10294327" cy="443268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제목 </a:t>
            </a:r>
            <a:r>
              <a:rPr lang="en-US" altLang="ko-KR" b="1">
                <a:solidFill>
                  <a:schemeClr val="lt1"/>
                </a:solidFill>
              </a:rPr>
              <a:t>: </a:t>
            </a:r>
            <a:r>
              <a:rPr lang="ko-KR" altLang="en-US" b="1">
                <a:solidFill>
                  <a:schemeClr val="lt1"/>
                </a:solidFill>
              </a:rPr>
              <a:t>제목없음</a:t>
            </a:r>
            <a:endParaRPr lang="en-US" altLang="ko-KR" b="1">
              <a:solidFill>
                <a:schemeClr val="lt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 rot="0">
            <a:off x="-474780" y="-466931"/>
            <a:ext cx="1804470" cy="1637662"/>
            <a:chOff x="-465255" y="-456356"/>
            <a:chExt cx="1804470" cy="1465162"/>
          </a:xfrm>
        </p:grpSpPr>
        <p:sp>
          <p:nvSpPr>
            <p:cNvPr id="35" name="가로 글상자 7"/>
            <p:cNvSpPr txBox="1"/>
            <p:nvPr/>
          </p:nvSpPr>
          <p:spPr>
            <a:xfrm>
              <a:off x="524850" y="186748"/>
              <a:ext cx="814365" cy="326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dk1"/>
                  </a:solidFill>
                  <a:hlinkClick r:id="rId11" action="ppaction://hlinksldjump"/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pic>
          <p:nvPicPr>
            <p:cNvPr id="36" name="그림 19">
              <a:hlinkClick r:id="rId12" action="ppaction://hlinksldjump"/>
            </p:cNvPr>
            <p:cNvPicPr>
              <a:picLocks noChangeAspect="1"/>
            </p:cNvPicPr>
            <p:nvPr/>
          </p:nvPicPr>
          <p:blipFill rotWithShape="1">
            <a:blip r:embed="rId13">
              <a:lum/>
            </a:blip>
            <a:stretch>
              <a:fillRect/>
            </a:stretch>
          </p:blipFill>
          <p:spPr>
            <a:xfrm>
              <a:off x="-465255" y="-456356"/>
              <a:ext cx="1465162" cy="1465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709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1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47750" y="17583"/>
            <a:ext cx="10147789" cy="2703634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>
            <a:hlinkClick action="ppaction://hlinkshowjump?jump=previousslide"/>
          </p:cNvPr>
          <p:cNvSpPr/>
          <p:nvPr/>
        </p:nvSpPr>
        <p:spPr>
          <a:xfrm>
            <a:off x="0" y="0"/>
            <a:ext cx="12192000" cy="32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↑↑↑↑↑이전 페이지 연결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0" y="5933385"/>
            <a:ext cx="12192000" cy="362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	</a:t>
            </a:r>
            <a:r>
              <a:rPr lang="ko-KR" altLang="en-US" sz="1500"/>
              <a:t>공지사항	</a:t>
            </a:r>
            <a:r>
              <a:rPr lang="en-US" altLang="ko-KR" sz="1500"/>
              <a:t>/</a:t>
            </a:r>
            <a:r>
              <a:rPr lang="ko-KR" altLang="en-US" sz="1500"/>
              <a:t> 	프로모션 안내	</a:t>
            </a:r>
            <a:r>
              <a:rPr lang="en-US" altLang="ko-KR" sz="1500"/>
              <a:t>/</a:t>
            </a:r>
            <a:r>
              <a:rPr lang="ko-KR" altLang="en-US" sz="1500"/>
              <a:t>	</a:t>
            </a:r>
            <a:r>
              <a:rPr lang="en-US" altLang="ko-KR" sz="1500">
                <a:hlinkClick r:id="rId3"/>
              </a:rPr>
              <a:t>github</a:t>
            </a:r>
            <a:r>
              <a:rPr lang="en-US" altLang="ko-KR" sz="1500"/>
              <a:t>	/	about us</a:t>
            </a:r>
            <a:r>
              <a:rPr lang="ko-KR" altLang="en-US" sz="1500"/>
              <a:t>	</a:t>
            </a:r>
            <a:r>
              <a:rPr lang="ko-KR" altLang="en-US"/>
              <a:t>	</a:t>
            </a: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0" y="6495705"/>
            <a:ext cx="12192000" cy="36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/>
              <a:t>Copyright © (</a:t>
            </a:r>
            <a:r>
              <a:rPr lang="ko-KR" altLang="en-US"/>
              <a:t>프로젝트일정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all rights reserved</a:t>
            </a:r>
            <a:endParaRPr lang="en-US" altLang="ko-KR"/>
          </a:p>
        </p:txBody>
      </p:sp>
      <p:cxnSp>
        <p:nvCxnSpPr>
          <p:cNvPr id="8" name="선 7"/>
          <p:cNvCxnSpPr/>
          <p:nvPr/>
        </p:nvCxnSpPr>
        <p:spPr>
          <a:xfrm>
            <a:off x="17168" y="5679326"/>
            <a:ext cx="12174832" cy="0"/>
          </a:xfrm>
          <a:prstGeom prst="line">
            <a:avLst/>
          </a:prstGeom>
          <a:ln w="254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47750" y="3063386"/>
            <a:ext cx="10147790" cy="483577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47750" y="3063386"/>
            <a:ext cx="1765788" cy="483577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첨부 파일</a:t>
            </a:r>
            <a:endParaRPr lang="ko-KR" altLang="en-US"/>
          </a:p>
        </p:txBody>
      </p:sp>
      <p:sp>
        <p:nvSpPr>
          <p:cNvPr id="15" name="가로 글상자 14"/>
          <p:cNvSpPr txBox="1"/>
          <p:nvPr/>
        </p:nvSpPr>
        <p:spPr>
          <a:xfrm>
            <a:off x="2902194" y="3139586"/>
            <a:ext cx="8264771" cy="3637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없음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47750" y="3759444"/>
            <a:ext cx="10147790" cy="483577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47750" y="3759444"/>
            <a:ext cx="1765788" cy="483577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태그</a:t>
            </a:r>
            <a:endParaRPr lang="ko-KR" altLang="en-US"/>
          </a:p>
        </p:txBody>
      </p:sp>
      <p:sp>
        <p:nvSpPr>
          <p:cNvPr id="21" name="가로 글상자 20"/>
          <p:cNvSpPr txBox="1"/>
          <p:nvPr/>
        </p:nvSpPr>
        <p:spPr>
          <a:xfrm>
            <a:off x="2902194" y="3835644"/>
            <a:ext cx="8264771" cy="3637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없음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385539" y="4413005"/>
            <a:ext cx="1765788" cy="483577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미리 보기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429752" y="4413005"/>
            <a:ext cx="1765788" cy="483577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작성하기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47750" y="4413005"/>
            <a:ext cx="1765788" cy="483577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작성자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47750" y="4413005"/>
            <a:ext cx="5963016" cy="483577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가로 글상자 25"/>
          <p:cNvSpPr txBox="1"/>
          <p:nvPr/>
        </p:nvSpPr>
        <p:spPr>
          <a:xfrm>
            <a:off x="2911718" y="4472939"/>
            <a:ext cx="4099049" cy="363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TJ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548481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740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3896700" y="186750"/>
            <a:ext cx="900090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갤러리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4930186" y="196275"/>
            <a:ext cx="1133428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프로모션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1505925" y="196275"/>
            <a:ext cx="1128690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공지사항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10616566" y="205800"/>
            <a:ext cx="889635" cy="463200"/>
            <a:chOff x="10616566" y="205800"/>
            <a:chExt cx="889635" cy="463200"/>
          </a:xfrm>
        </p:grpSpPr>
        <p:sp>
          <p:nvSpPr>
            <p:cNvPr id="9" name="직사각형 15"/>
            <p:cNvSpPr/>
            <p:nvPr/>
          </p:nvSpPr>
          <p:spPr>
            <a:xfrm>
              <a:off x="10628101" y="205800"/>
              <a:ext cx="570000" cy="46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0" name="가로 글상자 16"/>
            <p:cNvSpPr txBox="1"/>
            <p:nvPr/>
          </p:nvSpPr>
          <p:spPr>
            <a:xfrm>
              <a:off x="10616566" y="276225"/>
              <a:ext cx="889635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81749" y="224994"/>
            <a:ext cx="384725" cy="371039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8829300" y="228600"/>
            <a:ext cx="714374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검색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-474780" y="-466931"/>
            <a:ext cx="1804470" cy="1637662"/>
            <a:chOff x="-465255" y="-456356"/>
            <a:chExt cx="1804470" cy="1465162"/>
          </a:xfrm>
        </p:grpSpPr>
        <p:sp>
          <p:nvSpPr>
            <p:cNvPr id="14" name="가로 글상자 7"/>
            <p:cNvSpPr txBox="1"/>
            <p:nvPr/>
          </p:nvSpPr>
          <p:spPr>
            <a:xfrm>
              <a:off x="524850" y="186748"/>
              <a:ext cx="814365" cy="326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dk1"/>
                  </a:solidFill>
                  <a:hlinkClick r:id="rId4" action="ppaction://hlinksldjump"/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pic>
          <p:nvPicPr>
            <p:cNvPr id="15" name="그림 19">
              <a:hlinkClick r:id="rId5" action="ppaction://hlinksldjump"/>
            </p:cNvPr>
            <p:cNvPicPr>
              <a:picLocks noChangeAspect="1"/>
            </p:cNvPicPr>
            <p:nvPr/>
          </p:nvPicPr>
          <p:blipFill rotWithShape="1">
            <a:blip r:embed="rId6">
              <a:lum/>
            </a:blip>
            <a:stretch>
              <a:fillRect/>
            </a:stretch>
          </p:blipFill>
          <p:spPr>
            <a:xfrm>
              <a:off x="-465255" y="-456356"/>
              <a:ext cx="1465162" cy="1465162"/>
            </a:xfrm>
            <a:prstGeom prst="rect">
              <a:avLst/>
            </a:prstGeom>
          </p:spPr>
        </p:pic>
      </p:grpSp>
      <p:sp>
        <p:nvSpPr>
          <p:cNvPr id="16" name="가로 글상자 15">
            <a:hlinkClick r:id="rId7" action="ppaction://hlinksldjump"/>
          </p:cNvPr>
          <p:cNvSpPr txBox="1"/>
          <p:nvPr/>
        </p:nvSpPr>
        <p:spPr>
          <a:xfrm>
            <a:off x="11322870" y="418350"/>
            <a:ext cx="1135829" cy="26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dk1"/>
                </a:solidFill>
              </a:rPr>
              <a:t>로그아웃</a:t>
            </a:r>
            <a:endParaRPr lang="ko-KR" altLang="en-US" sz="1200">
              <a:solidFill>
                <a:schemeClr val="dk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9865792" y="186750"/>
            <a:ext cx="503123" cy="437400"/>
            <a:chOff x="9865792" y="186750"/>
            <a:chExt cx="503123" cy="437400"/>
          </a:xfrm>
        </p:grpSpPr>
        <p:pic>
          <p:nvPicPr>
            <p:cNvPr id="18" name="그림 5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880285" y="186750"/>
              <a:ext cx="447303" cy="437400"/>
            </a:xfrm>
            <a:prstGeom prst="rect">
              <a:avLst/>
            </a:prstGeom>
          </p:spPr>
        </p:pic>
        <p:sp>
          <p:nvSpPr>
            <p:cNvPr id="19" name="가로 글상자 10"/>
            <p:cNvSpPr txBox="1"/>
            <p:nvPr/>
          </p:nvSpPr>
          <p:spPr>
            <a:xfrm>
              <a:off x="9865792" y="235988"/>
              <a:ext cx="503123" cy="362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lt2"/>
                  </a:solidFill>
                </a:rPr>
                <a:t>my</a:t>
              </a:r>
              <a:endParaRPr lang="en-US" altLang="ko-KR">
                <a:ln w="9525">
                  <a:solidFill>
                    <a:schemeClr val="dk1"/>
                  </a:solidFill>
                </a:ln>
                <a:solidFill>
                  <a:schemeClr val="lt2"/>
                </a:solidFill>
              </a:endParaRPr>
            </a:p>
          </p:txBody>
        </p:sp>
      </p:grpSp>
      <p:sp>
        <p:nvSpPr>
          <p:cNvPr id="20" name="가로 글상자 19">
            <a:hlinkClick r:id="rId9" action="ppaction://hlinksldjump"/>
          </p:cNvPr>
          <p:cNvSpPr txBox="1"/>
          <p:nvPr/>
        </p:nvSpPr>
        <p:spPr>
          <a:xfrm>
            <a:off x="2801325" y="186750"/>
            <a:ext cx="795315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  <a:hlinkClick r:id="rId10" action="ppaction://hlinksldjump"/>
              </a:rPr>
              <a:t>K</a:t>
            </a:r>
            <a:r>
              <a:rPr lang="ko-KR" altLang="en-US">
                <a:solidFill>
                  <a:schemeClr val="dk1"/>
                </a:solidFill>
                <a:hlinkClick r:id="rId11" action="ppaction://hlinksldjump"/>
              </a:rPr>
              <a:t>시판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765563"/>
            <a:ext cx="12192000" cy="443268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 u="sng">
                <a:solidFill>
                  <a:schemeClr val="lt1"/>
                </a:solidFill>
              </a:rPr>
              <a:t>마이페이지</a:t>
            </a:r>
            <a:endParaRPr lang="ko-KR" altLang="en-US" b="1" u="sng">
              <a:solidFill>
                <a:schemeClr val="lt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86840" y="1778346"/>
            <a:ext cx="1735226" cy="2249159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3" name="직사각형 22"/>
          <p:cNvSpPr/>
          <p:nvPr/>
        </p:nvSpPr>
        <p:spPr>
          <a:xfrm>
            <a:off x="961390" y="1729886"/>
            <a:ext cx="11076573" cy="276225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4" name="가로 글상자 23"/>
          <p:cNvSpPr txBox="1"/>
          <p:nvPr/>
        </p:nvSpPr>
        <p:spPr>
          <a:xfrm>
            <a:off x="954604" y="1311518"/>
            <a:ext cx="3470456" cy="3629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내 프로필카드</a:t>
            </a:r>
            <a:endParaRPr lang="ko-KR" altLang="en-US" b="1"/>
          </a:p>
        </p:txBody>
      </p:sp>
      <p:sp>
        <p:nvSpPr>
          <p:cNvPr id="25" name="웃는 얼굴 24"/>
          <p:cNvSpPr/>
          <p:nvPr/>
        </p:nvSpPr>
        <p:spPr>
          <a:xfrm>
            <a:off x="1160146" y="1899138"/>
            <a:ext cx="1368874" cy="2007576"/>
          </a:xfrm>
          <a:prstGeom prst="smileyFace">
            <a:avLst>
              <a:gd name="adj" fmla="val 4653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lt2"/>
              </a:solidFill>
            </a:endParaRPr>
          </a:p>
        </p:txBody>
      </p:sp>
      <p:grpSp>
        <p:nvGrpSpPr>
          <p:cNvPr id="31" name=""/>
          <p:cNvGrpSpPr/>
          <p:nvPr/>
        </p:nvGrpSpPr>
        <p:grpSpPr>
          <a:xfrm rot="0">
            <a:off x="2930615" y="1837298"/>
            <a:ext cx="7479535" cy="367520"/>
            <a:chOff x="2268462" y="1837298"/>
            <a:chExt cx="7684846" cy="367520"/>
          </a:xfrm>
        </p:grpSpPr>
        <p:sp>
          <p:nvSpPr>
            <p:cNvPr id="26" name="가로 글상자 25"/>
            <p:cNvSpPr txBox="1"/>
            <p:nvPr/>
          </p:nvSpPr>
          <p:spPr>
            <a:xfrm>
              <a:off x="2268461" y="1837297"/>
              <a:ext cx="7684846" cy="367520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TheK-1234</a:t>
              </a:r>
              <a:endParaRPr lang="en-US" altLang="ko-KR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297038" y="1875398"/>
              <a:ext cx="900112" cy="288036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000"/>
                <a:t>닉네임</a:t>
              </a:r>
              <a:endParaRPr lang="ko-KR" altLang="en-US" sz="100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169671" y="4083205"/>
            <a:ext cx="1368874" cy="288036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/>
              <a:t>프로필 사진 편집</a:t>
            </a:r>
            <a:endParaRPr lang="ko-KR" altLang="en-US" sz="1200"/>
          </a:p>
        </p:txBody>
      </p:sp>
      <p:sp>
        <p:nvSpPr>
          <p:cNvPr id="30" name="직사각형 29"/>
          <p:cNvSpPr/>
          <p:nvPr/>
        </p:nvSpPr>
        <p:spPr>
          <a:xfrm>
            <a:off x="10697509" y="1875398"/>
            <a:ext cx="1162945" cy="288036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/>
              <a:t>닉네임 변경</a:t>
            </a:r>
            <a:endParaRPr lang="ko-KR" altLang="en-US" sz="1200"/>
          </a:p>
        </p:txBody>
      </p:sp>
      <p:grpSp>
        <p:nvGrpSpPr>
          <p:cNvPr id="32" name="그룹 31"/>
          <p:cNvGrpSpPr/>
          <p:nvPr/>
        </p:nvGrpSpPr>
        <p:grpSpPr>
          <a:xfrm rot="0">
            <a:off x="2930615" y="2320875"/>
            <a:ext cx="7479535" cy="367520"/>
            <a:chOff x="2268462" y="1837298"/>
            <a:chExt cx="7684846" cy="367520"/>
          </a:xfrm>
        </p:grpSpPr>
        <p:sp>
          <p:nvSpPr>
            <p:cNvPr id="33" name="가로 글상자 25"/>
            <p:cNvSpPr txBox="1"/>
            <p:nvPr/>
          </p:nvSpPr>
          <p:spPr>
            <a:xfrm>
              <a:off x="2268461" y="1837297"/>
              <a:ext cx="7684846" cy="367520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TJACCA@tj.com </a:t>
              </a:r>
              <a:endParaRPr lang="en-US" altLang="ko-KR"/>
            </a:p>
          </p:txBody>
        </p:sp>
        <p:sp>
          <p:nvSpPr>
            <p:cNvPr id="34" name="직사각형 26"/>
            <p:cNvSpPr/>
            <p:nvPr/>
          </p:nvSpPr>
          <p:spPr>
            <a:xfrm>
              <a:off x="2297038" y="1875398"/>
              <a:ext cx="900112" cy="288036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000"/>
                <a:t>이메일</a:t>
              </a:r>
              <a:endParaRPr lang="ko-KR" altLang="en-US" sz="1000"/>
            </a:p>
          </p:txBody>
        </p:sp>
      </p:grpSp>
      <p:grpSp>
        <p:nvGrpSpPr>
          <p:cNvPr id="35" name="그룹 34"/>
          <p:cNvGrpSpPr/>
          <p:nvPr/>
        </p:nvGrpSpPr>
        <p:grpSpPr>
          <a:xfrm rot="0">
            <a:off x="2875550" y="2811778"/>
            <a:ext cx="3725280" cy="367520"/>
            <a:chOff x="2268462" y="1837298"/>
            <a:chExt cx="7684846" cy="367520"/>
          </a:xfrm>
        </p:grpSpPr>
        <p:sp>
          <p:nvSpPr>
            <p:cNvPr id="36" name="가로 글상자 25"/>
            <p:cNvSpPr txBox="1"/>
            <p:nvPr/>
          </p:nvSpPr>
          <p:spPr>
            <a:xfrm>
              <a:off x="2268460" y="1837298"/>
              <a:ext cx="7684847" cy="367520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PAWN  </a:t>
              </a:r>
              <a:endParaRPr lang="en-US" altLang="ko-KR"/>
            </a:p>
          </p:txBody>
        </p:sp>
        <p:sp>
          <p:nvSpPr>
            <p:cNvPr id="37" name="직사각형 26"/>
            <p:cNvSpPr/>
            <p:nvPr/>
          </p:nvSpPr>
          <p:spPr>
            <a:xfrm>
              <a:off x="2335286" y="1875397"/>
              <a:ext cx="1194329" cy="288036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000"/>
                <a:t>등급</a:t>
              </a:r>
              <a:endParaRPr lang="ko-KR" altLang="en-US" sz="1000"/>
            </a:p>
          </p:txBody>
        </p:sp>
      </p:grpSp>
      <p:grpSp>
        <p:nvGrpSpPr>
          <p:cNvPr id="41" name="그룹 40"/>
          <p:cNvGrpSpPr/>
          <p:nvPr/>
        </p:nvGrpSpPr>
        <p:grpSpPr>
          <a:xfrm rot="0">
            <a:off x="6732859" y="2811778"/>
            <a:ext cx="3725280" cy="1307270"/>
            <a:chOff x="2268462" y="1837298"/>
            <a:chExt cx="7684846" cy="1307270"/>
          </a:xfrm>
        </p:grpSpPr>
        <p:sp>
          <p:nvSpPr>
            <p:cNvPr id="42" name="가로 글상자 25"/>
            <p:cNvSpPr txBox="1"/>
            <p:nvPr/>
          </p:nvSpPr>
          <p:spPr>
            <a:xfrm>
              <a:off x="2268460" y="1837298"/>
              <a:ext cx="7684845" cy="367520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/>
                <a:t>HE / HIM </a:t>
              </a:r>
              <a:endParaRPr lang="en-US" altLang="ko-KR"/>
            </a:p>
          </p:txBody>
        </p:sp>
        <p:sp>
          <p:nvSpPr>
            <p:cNvPr id="43" name="직사각형 26"/>
            <p:cNvSpPr/>
            <p:nvPr/>
          </p:nvSpPr>
          <p:spPr>
            <a:xfrm>
              <a:off x="2335286" y="1875397"/>
              <a:ext cx="1076642" cy="288036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000"/>
                <a:t>성별</a:t>
              </a:r>
              <a:endParaRPr lang="ko-KR" altLang="en-US" sz="1000"/>
            </a:p>
          </p:txBody>
        </p:sp>
        <p:sp>
          <p:nvSpPr>
            <p:cNvPr id="59" name="직사각형 26"/>
            <p:cNvSpPr/>
            <p:nvPr/>
          </p:nvSpPr>
          <p:spPr>
            <a:xfrm>
              <a:off x="2335286" y="2815147"/>
              <a:ext cx="1076642" cy="288036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000"/>
                <a:t>성별</a:t>
              </a:r>
              <a:endParaRPr lang="ko-KR" altLang="en-US" sz="1000"/>
            </a:p>
          </p:txBody>
        </p:sp>
        <p:sp>
          <p:nvSpPr>
            <p:cNvPr id="60" name="가로 글상자 25"/>
            <p:cNvSpPr txBox="1"/>
            <p:nvPr/>
          </p:nvSpPr>
          <p:spPr>
            <a:xfrm>
              <a:off x="2268460" y="2777048"/>
              <a:ext cx="7684845" cy="367520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/>
                <a:t>200</a:t>
              </a:r>
              <a:endParaRPr lang="en-US" altLang="ko-KR"/>
            </a:p>
          </p:txBody>
        </p:sp>
      </p:grpSp>
      <p:grpSp>
        <p:nvGrpSpPr>
          <p:cNvPr id="45" name="그룹 44"/>
          <p:cNvGrpSpPr/>
          <p:nvPr/>
        </p:nvGrpSpPr>
        <p:grpSpPr>
          <a:xfrm rot="0">
            <a:off x="2930615" y="3273815"/>
            <a:ext cx="7479535" cy="367520"/>
            <a:chOff x="2268462" y="1837298"/>
            <a:chExt cx="7684846" cy="367520"/>
          </a:xfrm>
        </p:grpSpPr>
        <p:sp>
          <p:nvSpPr>
            <p:cNvPr id="46" name="가로 글상자 25"/>
            <p:cNvSpPr txBox="1"/>
            <p:nvPr/>
          </p:nvSpPr>
          <p:spPr>
            <a:xfrm>
              <a:off x="2268461" y="1837297"/>
              <a:ext cx="7684846" cy="367520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Lorem ipsum dolor opdura</a:t>
              </a:r>
              <a:endParaRPr lang="en-US" altLang="ko-KR"/>
            </a:p>
          </p:txBody>
        </p:sp>
        <p:sp>
          <p:nvSpPr>
            <p:cNvPr id="47" name="직사각형 26"/>
            <p:cNvSpPr/>
            <p:nvPr/>
          </p:nvSpPr>
          <p:spPr>
            <a:xfrm>
              <a:off x="2297038" y="1875398"/>
              <a:ext cx="900112" cy="288036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000"/>
                <a:t>소개</a:t>
              </a:r>
              <a:endParaRPr lang="ko-KR" altLang="en-US" sz="1000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0697509" y="2851520"/>
            <a:ext cx="1162945" cy="288036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/>
              <a:t>성별 변경</a:t>
            </a:r>
            <a:endParaRPr lang="ko-KR" altLang="en-US" sz="1200"/>
          </a:p>
        </p:txBody>
      </p:sp>
      <p:grpSp>
        <p:nvGrpSpPr>
          <p:cNvPr id="49" name="그룹 48"/>
          <p:cNvGrpSpPr/>
          <p:nvPr/>
        </p:nvGrpSpPr>
        <p:grpSpPr>
          <a:xfrm rot="0">
            <a:off x="2875550" y="4628856"/>
            <a:ext cx="3725280" cy="367520"/>
            <a:chOff x="2268462" y="1837298"/>
            <a:chExt cx="7684846" cy="367520"/>
          </a:xfrm>
        </p:grpSpPr>
        <p:sp>
          <p:nvSpPr>
            <p:cNvPr id="50" name="가로 글상자 25"/>
            <p:cNvSpPr txBox="1"/>
            <p:nvPr/>
          </p:nvSpPr>
          <p:spPr>
            <a:xfrm>
              <a:off x="2268460" y="1837298"/>
              <a:ext cx="7684847" cy="367520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티제이</a:t>
              </a:r>
              <a:endParaRPr lang="ko-KR" altLang="en-US"/>
            </a:p>
          </p:txBody>
        </p:sp>
        <p:sp>
          <p:nvSpPr>
            <p:cNvPr id="51" name="직사각형 26"/>
            <p:cNvSpPr/>
            <p:nvPr/>
          </p:nvSpPr>
          <p:spPr>
            <a:xfrm>
              <a:off x="2335287" y="1875398"/>
              <a:ext cx="900112" cy="288036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000"/>
                <a:t>이름</a:t>
              </a:r>
              <a:endParaRPr lang="ko-KR" altLang="en-US" sz="1000"/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6732859" y="4628856"/>
            <a:ext cx="3725280" cy="367520"/>
            <a:chOff x="2268462" y="1837298"/>
            <a:chExt cx="7684846" cy="367520"/>
          </a:xfrm>
        </p:grpSpPr>
        <p:sp>
          <p:nvSpPr>
            <p:cNvPr id="53" name="가로 글상자 25"/>
            <p:cNvSpPr txBox="1"/>
            <p:nvPr/>
          </p:nvSpPr>
          <p:spPr>
            <a:xfrm>
              <a:off x="2268460" y="1837298"/>
              <a:ext cx="7684845" cy="367520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서울</a:t>
              </a:r>
              <a:endParaRPr lang="ko-KR" altLang="en-US"/>
            </a:p>
          </p:txBody>
        </p:sp>
        <p:sp>
          <p:nvSpPr>
            <p:cNvPr id="54" name="직사각형 26"/>
            <p:cNvSpPr/>
            <p:nvPr/>
          </p:nvSpPr>
          <p:spPr>
            <a:xfrm>
              <a:off x="2335287" y="1875398"/>
              <a:ext cx="900112" cy="288036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000"/>
                <a:t>지역</a:t>
              </a:r>
              <a:endParaRPr lang="ko-KR" altLang="en-US" sz="1000"/>
            </a:p>
          </p:txBody>
        </p:sp>
      </p:grpSp>
      <p:grpSp>
        <p:nvGrpSpPr>
          <p:cNvPr id="55" name="그룹 54"/>
          <p:cNvGrpSpPr/>
          <p:nvPr/>
        </p:nvGrpSpPr>
        <p:grpSpPr>
          <a:xfrm rot="0">
            <a:off x="2875550" y="3751529"/>
            <a:ext cx="3725280" cy="367520"/>
            <a:chOff x="2268462" y="1837298"/>
            <a:chExt cx="7684846" cy="367520"/>
          </a:xfrm>
        </p:grpSpPr>
        <p:sp>
          <p:nvSpPr>
            <p:cNvPr id="56" name="가로 글상자 25"/>
            <p:cNvSpPr txBox="1"/>
            <p:nvPr/>
          </p:nvSpPr>
          <p:spPr>
            <a:xfrm>
              <a:off x="2268460" y="1837298"/>
              <a:ext cx="7684847" cy="367520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 100</a:t>
              </a:r>
              <a:endParaRPr lang="ko-KR" altLang="en-US"/>
            </a:p>
          </p:txBody>
        </p:sp>
        <p:sp>
          <p:nvSpPr>
            <p:cNvPr id="57" name="직사각형 26"/>
            <p:cNvSpPr/>
            <p:nvPr/>
          </p:nvSpPr>
          <p:spPr>
            <a:xfrm>
              <a:off x="2335287" y="1875398"/>
              <a:ext cx="1106064" cy="288036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900"/>
                <a:t>팔로잉</a:t>
              </a:r>
              <a:endParaRPr lang="ko-KR" altLang="en-US" sz="900"/>
            </a:p>
          </p:txBody>
        </p:sp>
      </p:grpSp>
      <p:grpSp>
        <p:nvGrpSpPr>
          <p:cNvPr id="61" name="그룹 60"/>
          <p:cNvGrpSpPr/>
          <p:nvPr/>
        </p:nvGrpSpPr>
        <p:grpSpPr>
          <a:xfrm rot="0">
            <a:off x="2930615" y="5082277"/>
            <a:ext cx="7479535" cy="367520"/>
            <a:chOff x="2268462" y="1837298"/>
            <a:chExt cx="7684846" cy="367520"/>
          </a:xfrm>
        </p:grpSpPr>
        <p:sp>
          <p:nvSpPr>
            <p:cNvPr id="62" name="가로 글상자 25"/>
            <p:cNvSpPr txBox="1"/>
            <p:nvPr/>
          </p:nvSpPr>
          <p:spPr>
            <a:xfrm>
              <a:off x="2268461" y="1837297"/>
              <a:ext cx="7684846" cy="367520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/>
                <a:t>900</a:t>
              </a:r>
              <a:endParaRPr lang="en-US" altLang="ko-KR"/>
            </a:p>
          </p:txBody>
        </p:sp>
        <p:sp>
          <p:nvSpPr>
            <p:cNvPr id="63" name="직사각형 26"/>
            <p:cNvSpPr/>
            <p:nvPr/>
          </p:nvSpPr>
          <p:spPr>
            <a:xfrm>
              <a:off x="2297038" y="1875398"/>
              <a:ext cx="900112" cy="288036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000"/>
                <a:t>마일리지</a:t>
              </a:r>
              <a:endParaRPr lang="ko-KR" altLang="en-US" sz="100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10697509" y="5122019"/>
            <a:ext cx="1162945" cy="288036"/>
          </a:xfrm>
          <a:prstGeom prst="rect">
            <a:avLst/>
          </a:prstGeom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/>
              <a:t>적립 </a:t>
            </a:r>
            <a:r>
              <a:rPr lang="en-US" altLang="ko-KR" sz="1100"/>
              <a:t>/</a:t>
            </a:r>
            <a:r>
              <a:rPr lang="ko-KR" altLang="en-US" sz="1100"/>
              <a:t> 사용내역</a:t>
            </a:r>
            <a:endParaRPr lang="ko-KR" altLang="en-US" sz="1100"/>
          </a:p>
        </p:txBody>
      </p:sp>
      <p:sp>
        <p:nvSpPr>
          <p:cNvPr id="65" name="직사각형 64"/>
          <p:cNvSpPr/>
          <p:nvPr/>
        </p:nvSpPr>
        <p:spPr>
          <a:xfrm>
            <a:off x="10697509" y="6164620"/>
            <a:ext cx="1162945" cy="288036"/>
          </a:xfrm>
          <a:prstGeom prst="rect">
            <a:avLst/>
          </a:prstGeom>
          <a:solidFill>
            <a:srgbClr val="ff0000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/>
              <a:t>회원 탈퇴</a:t>
            </a:r>
            <a:endParaRPr lang="ko-KR" altLang="en-US" sz="1100"/>
          </a:p>
        </p:txBody>
      </p:sp>
      <p:grpSp>
        <p:nvGrpSpPr>
          <p:cNvPr id="66" name="그룹 65"/>
          <p:cNvGrpSpPr/>
          <p:nvPr/>
        </p:nvGrpSpPr>
        <p:grpSpPr>
          <a:xfrm rot="0">
            <a:off x="2930615" y="5545656"/>
            <a:ext cx="7479535" cy="367520"/>
            <a:chOff x="2268462" y="1837298"/>
            <a:chExt cx="7684846" cy="367520"/>
          </a:xfrm>
        </p:grpSpPr>
        <p:sp>
          <p:nvSpPr>
            <p:cNvPr id="67" name="가로 글상자 25"/>
            <p:cNvSpPr txBox="1"/>
            <p:nvPr/>
          </p:nvSpPr>
          <p:spPr>
            <a:xfrm>
              <a:off x="2268461" y="1837298"/>
              <a:ext cx="7684846" cy="367520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/>
                <a:t>일반</a:t>
              </a:r>
              <a:endParaRPr lang="ko-KR" altLang="en-US"/>
            </a:p>
          </p:txBody>
        </p:sp>
        <p:sp>
          <p:nvSpPr>
            <p:cNvPr id="68" name="직사각형 26"/>
            <p:cNvSpPr/>
            <p:nvPr/>
          </p:nvSpPr>
          <p:spPr>
            <a:xfrm>
              <a:off x="2297038" y="1875398"/>
              <a:ext cx="900112" cy="288036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1000"/>
                <a:t>등급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44329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3847281" y="-520065"/>
            <a:ext cx="3388884" cy="77095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500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</a:rPr>
              <a:t>K</a:t>
            </a:r>
            <a:endParaRPr lang="en-US" altLang="ko-KR" sz="5000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63500" dist="31750" dir="16200000" rotWithShape="0">
                  <a:schemeClr val="tx1"/>
                </a:outerShdw>
              </a:effectLst>
            </a:endParaRPr>
          </a:p>
        </p:txBody>
      </p:sp>
      <p:sp>
        <p:nvSpPr>
          <p:cNvPr id="6" name="가로 글상자 5">
            <a:hlinkClick r:id="rId3" action="ppaction://hlinksldjump"/>
          </p:cNvPr>
          <p:cNvSpPr txBox="1"/>
          <p:nvPr/>
        </p:nvSpPr>
        <p:spPr>
          <a:xfrm>
            <a:off x="7900950" y="2973569"/>
            <a:ext cx="905865" cy="365895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로그인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7900950" y="3346950"/>
            <a:ext cx="1918364" cy="36589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회원 가입</a:t>
            </a:r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1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7" grpId="2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alpha val="7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가로 글상자 5"/>
          <p:cNvSpPr txBox="1"/>
          <p:nvPr/>
        </p:nvSpPr>
        <p:spPr>
          <a:xfrm>
            <a:off x="6932656" y="1443552"/>
            <a:ext cx="245384" cy="36429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en-US" altLang="ko-KR"/>
          </a:p>
        </p:txBody>
      </p:sp>
      <p:sp>
        <p:nvSpPr>
          <p:cNvPr id="8" name="가로 글상자 7"/>
          <p:cNvSpPr txBox="1"/>
          <p:nvPr/>
        </p:nvSpPr>
        <p:spPr>
          <a:xfrm>
            <a:off x="2447106" y="-520065"/>
            <a:ext cx="3388884" cy="7719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</a:rPr>
              <a:t>K</a:t>
            </a:r>
            <a:endParaRPr lang="en-US" altLang="ko-KR" sz="5000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63500" dist="31750" dir="16200000" rotWithShape="0">
                  <a:schemeClr val="tx1"/>
                </a:outerShdw>
              </a:effectLst>
            </a:endParaRPr>
          </a:p>
        </p:txBody>
      </p:sp>
      <p:grpSp>
        <p:nvGrpSpPr>
          <p:cNvPr id="11" name=""/>
          <p:cNvGrpSpPr/>
          <p:nvPr/>
        </p:nvGrpSpPr>
        <p:grpSpPr>
          <a:xfrm rot="0">
            <a:off x="4010999" y="609464"/>
            <a:ext cx="4927500" cy="5460000"/>
            <a:chOff x="3240900" y="566175"/>
            <a:chExt cx="4927500" cy="5460000"/>
          </a:xfrm>
        </p:grpSpPr>
        <p:sp>
          <p:nvSpPr>
            <p:cNvPr id="9" name="직사각형 8"/>
            <p:cNvSpPr/>
            <p:nvPr/>
          </p:nvSpPr>
          <p:spPr>
            <a:xfrm>
              <a:off x="3240900" y="566175"/>
              <a:ext cx="4927500" cy="5460000"/>
            </a:xfrm>
            <a:prstGeom prst="rect">
              <a:avLst/>
            </a:prstGeom>
            <a:solidFill>
              <a:schemeClr val="dk1"/>
            </a:solidFill>
            <a:ln>
              <a:solidFill>
                <a:schemeClr val="lt1"/>
              </a:solidFill>
            </a:ln>
          </p:spPr>
          <p:style>
            <a:lnRef idx="2">
              <a:schemeClr val="accent3">
                <a:shade val="2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t" anchorCtr="0"/>
            <a:p>
              <a:pPr lvl="0" algn="ctr">
                <a:defRPr/>
              </a:pPr>
              <a:endParaRPr lang="ko-KR" altLang="en-US" b="1">
                <a:ln w="9525">
                  <a:solidFill>
                    <a:schemeClr val="lt1"/>
                  </a:solidFill>
                </a:ln>
                <a:solidFill>
                  <a:schemeClr val="dk1"/>
                </a:solidFill>
              </a:endParaRPr>
            </a:p>
          </p:txBody>
        </p:sp>
        <p:sp>
          <p:nvSpPr>
            <p:cNvPr id="10" name="직사각형 9">
              <a:hlinkClick action="ppaction://hlinkshowjump?jump=nextslide"/>
            </p:cNvPr>
            <p:cNvSpPr/>
            <p:nvPr/>
          </p:nvSpPr>
          <p:spPr>
            <a:xfrm>
              <a:off x="3992250" y="2674275"/>
              <a:ext cx="3569999" cy="2744999"/>
            </a:xfrm>
            <a:prstGeom prst="rect">
              <a:avLst/>
            </a:prstGeom>
            <a:noFill/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ln w="9525">
                    <a:solidFill>
                      <a:schemeClr val="lt1"/>
                    </a:solidFill>
                  </a:ln>
                  <a:solidFill>
                    <a:schemeClr val="dk1"/>
                  </a:solidFill>
                </a:rPr>
                <a:t>아이디 </a:t>
              </a: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br>
                <a:rPr lang="ko-KR" altLang="en-US">
                  <a:ln w="9525">
                    <a:solidFill>
                      <a:schemeClr val="lt1"/>
                    </a:solidFill>
                  </a:ln>
                  <a:solidFill>
                    <a:schemeClr val="dk1"/>
                  </a:solidFill>
                </a:rPr>
              </a:br>
              <a:r>
                <a:rPr lang="ko-KR" altLang="en-US">
                  <a:ln w="9525">
                    <a:solidFill>
                      <a:schemeClr val="lt1"/>
                    </a:solidFill>
                  </a:ln>
                  <a:solidFill>
                    <a:schemeClr val="dk1"/>
                  </a:solidFill>
                </a:rPr>
                <a:t>비밀번호 </a:t>
              </a:r>
              <a:br>
                <a:rPr lang="ko-KR" altLang="en-US">
                  <a:ln w="9525">
                    <a:solidFill>
                      <a:schemeClr val="lt1"/>
                    </a:solidFill>
                  </a:ln>
                  <a:solidFill>
                    <a:schemeClr val="dk1"/>
                  </a:solidFill>
                </a:rPr>
              </a:b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ln w="9525">
                    <a:solidFill>
                      <a:schemeClr val="lt1"/>
                    </a:solidFill>
                  </a:ln>
                  <a:solidFill>
                    <a:schemeClr val="dk1"/>
                  </a:solidFill>
                </a:rPr>
                <a:t>로그인</a:t>
              </a:r>
              <a:endParaRPr lang="ko-KR" altLang="en-US">
                <a:ln w="9525">
                  <a:solidFill>
                    <a:schemeClr val="lt1"/>
                  </a:solidFill>
                </a:ln>
                <a:solidFill>
                  <a:schemeClr val="dk1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tretch>
            <a:fillRect/>
          </a:stretch>
        </p:blipFill>
        <p:spPr>
          <a:xfrm>
            <a:off x="4829586" y="-201611"/>
            <a:ext cx="3290325" cy="32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9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299" y="2572"/>
            <a:ext cx="12192000" cy="7740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915750"/>
            <a:ext cx="1218870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프로모션 배너</a:t>
            </a:r>
            <a:r>
              <a:rPr lang="en-US" altLang="ko-KR"/>
              <a:t>(bx </a:t>
            </a:r>
            <a:r>
              <a:rPr lang="ko-KR" altLang="en-US"/>
              <a:t>슬라이더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887247" y="2280990"/>
            <a:ext cx="3628335" cy="36505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자유 게시판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3896700" y="186750"/>
            <a:ext cx="900090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갤러리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4930186" y="196275"/>
            <a:ext cx="1133428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프로모션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1505925" y="196275"/>
            <a:ext cx="1128690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공지사항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64" name=""/>
          <p:cNvGrpSpPr/>
          <p:nvPr/>
        </p:nvGrpSpPr>
        <p:grpSpPr>
          <a:xfrm rot="0">
            <a:off x="10616566" y="205800"/>
            <a:ext cx="889635" cy="463200"/>
            <a:chOff x="10616566" y="205800"/>
            <a:chExt cx="889635" cy="463200"/>
          </a:xfrm>
        </p:grpSpPr>
        <p:sp>
          <p:nvSpPr>
            <p:cNvPr id="16" name="직사각형 15"/>
            <p:cNvSpPr/>
            <p:nvPr/>
          </p:nvSpPr>
          <p:spPr>
            <a:xfrm>
              <a:off x="10628101" y="205800"/>
              <a:ext cx="570000" cy="46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7" name="가로 글상자 16"/>
            <p:cNvSpPr txBox="1"/>
            <p:nvPr/>
          </p:nvSpPr>
          <p:spPr>
            <a:xfrm>
              <a:off x="10616566" y="276225"/>
              <a:ext cx="889635" cy="36004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"/>
          <p:cNvGrpSpPr/>
          <p:nvPr/>
        </p:nvGrpSpPr>
        <p:grpSpPr>
          <a:xfrm rot="0">
            <a:off x="8829300" y="224994"/>
            <a:ext cx="937174" cy="371039"/>
            <a:chOff x="8829300" y="224994"/>
            <a:chExt cx="937174" cy="371039"/>
          </a:xfrm>
        </p:grpSpPr>
        <p:pic>
          <p:nvPicPr>
            <p:cNvPr id="23" name="그림 22">
              <a:hlinkClick r:id="rId3" action="ppaction://hlinksldjump"/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81749" y="224994"/>
              <a:ext cx="384725" cy="371039"/>
            </a:xfrm>
            <a:prstGeom prst="rect">
              <a:avLst/>
            </a:prstGeom>
          </p:spPr>
        </p:pic>
        <p:sp>
          <p:nvSpPr>
            <p:cNvPr id="19" name="가로 글상자 18"/>
            <p:cNvSpPr txBox="1"/>
            <p:nvPr/>
          </p:nvSpPr>
          <p:spPr>
            <a:xfrm>
              <a:off x="8829300" y="228600"/>
              <a:ext cx="714374" cy="36004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검색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21" name=""/>
          <p:cNvGrpSpPr/>
          <p:nvPr/>
        </p:nvGrpSpPr>
        <p:grpSpPr>
          <a:xfrm rot="0">
            <a:off x="-474780" y="-466931"/>
            <a:ext cx="1804470" cy="1637662"/>
            <a:chOff x="-465255" y="-456356"/>
            <a:chExt cx="1804470" cy="1465162"/>
          </a:xfrm>
        </p:grpSpPr>
        <p:sp>
          <p:nvSpPr>
            <p:cNvPr id="8" name="가로 글상자 7"/>
            <p:cNvSpPr txBox="1"/>
            <p:nvPr/>
          </p:nvSpPr>
          <p:spPr>
            <a:xfrm>
              <a:off x="524850" y="186749"/>
              <a:ext cx="814365" cy="326848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lvl="0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lum/>
            </a:blip>
            <a:stretch>
              <a:fillRect/>
            </a:stretch>
          </p:blipFill>
          <p:spPr>
            <a:xfrm>
              <a:off x="-465255" y="-456356"/>
              <a:ext cx="1465162" cy="1465162"/>
            </a:xfrm>
            <a:prstGeom prst="rect">
              <a:avLst/>
            </a:prstGeom>
          </p:spPr>
        </p:pic>
      </p:grpSp>
      <p:sp>
        <p:nvSpPr>
          <p:cNvPr id="24" name="가로 글상자 23"/>
          <p:cNvSpPr txBox="1"/>
          <p:nvPr/>
        </p:nvSpPr>
        <p:spPr>
          <a:xfrm>
            <a:off x="6234802" y="2290515"/>
            <a:ext cx="3628335" cy="3655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정보 게시판</a:t>
            </a:r>
            <a:endParaRPr lang="ko-KR" altLang="en-US"/>
          </a:p>
        </p:txBody>
      </p:sp>
      <p:sp>
        <p:nvSpPr>
          <p:cNvPr id="27" name="가로 글상자 26"/>
          <p:cNvSpPr txBox="1"/>
          <p:nvPr/>
        </p:nvSpPr>
        <p:spPr>
          <a:xfrm>
            <a:off x="1877906" y="4046385"/>
            <a:ext cx="7975890" cy="3655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갤러리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77722" y="4463626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9" name="가로 글상자 8">
            <a:hlinkClick r:id="rId6" action="ppaction://hlinksldjump"/>
          </p:cNvPr>
          <p:cNvSpPr txBox="1"/>
          <p:nvPr/>
        </p:nvSpPr>
        <p:spPr>
          <a:xfrm>
            <a:off x="2801325" y="186750"/>
            <a:ext cx="795315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  <a:hlinkClick r:id="rId7" action="ppaction://hlinksldjump"/>
              </a:rPr>
              <a:t>K</a:t>
            </a:r>
            <a:r>
              <a:rPr lang="ko-KR" altLang="en-US">
                <a:solidFill>
                  <a:schemeClr val="dk1"/>
                </a:solidFill>
                <a:hlinkClick r:id="rId8" action="ppaction://hlinksldjump"/>
              </a:rPr>
              <a:t>시판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02472" y="4463626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30" name="직사각형 29"/>
          <p:cNvSpPr/>
          <p:nvPr/>
        </p:nvSpPr>
        <p:spPr>
          <a:xfrm>
            <a:off x="3460875" y="4463626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31" name="직사각형 30"/>
          <p:cNvSpPr/>
          <p:nvPr/>
        </p:nvSpPr>
        <p:spPr>
          <a:xfrm>
            <a:off x="6917422" y="4463626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32" name="직사각형 31"/>
          <p:cNvSpPr/>
          <p:nvPr/>
        </p:nvSpPr>
        <p:spPr>
          <a:xfrm>
            <a:off x="8527222" y="4463626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33" name="오른쪽 화살표 32"/>
          <p:cNvSpPr/>
          <p:nvPr/>
        </p:nvSpPr>
        <p:spPr>
          <a:xfrm>
            <a:off x="9408131" y="5269876"/>
            <a:ext cx="441694" cy="3580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10800000">
            <a:off x="1896772" y="5269876"/>
            <a:ext cx="441694" cy="3580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5" name="가로 글상자 44"/>
          <p:cNvSpPr txBox="1"/>
          <p:nvPr/>
        </p:nvSpPr>
        <p:spPr>
          <a:xfrm>
            <a:off x="1887247" y="5662365"/>
            <a:ext cx="3628335" cy="36505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모임 게시판</a:t>
            </a:r>
            <a:endParaRPr lang="ko-KR" altLang="en-US"/>
          </a:p>
        </p:txBody>
      </p:sp>
      <p:sp>
        <p:nvSpPr>
          <p:cNvPr id="46" name="가로 글상자 45"/>
          <p:cNvSpPr txBox="1"/>
          <p:nvPr/>
        </p:nvSpPr>
        <p:spPr>
          <a:xfrm>
            <a:off x="6234802" y="5671890"/>
            <a:ext cx="3628335" cy="3655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지역 게시판</a:t>
            </a:r>
            <a:endParaRPr lang="ko-KR" altLang="en-US"/>
          </a:p>
        </p:txBody>
      </p:sp>
      <p:sp>
        <p:nvSpPr>
          <p:cNvPr id="47" name="가로 글상자 46"/>
          <p:cNvSpPr txBox="1"/>
          <p:nvPr/>
        </p:nvSpPr>
        <p:spPr>
          <a:xfrm>
            <a:off x="1887247" y="611572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8" name="가로 글상자 47"/>
          <p:cNvSpPr txBox="1"/>
          <p:nvPr/>
        </p:nvSpPr>
        <p:spPr>
          <a:xfrm>
            <a:off x="1887247" y="633222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0" name="가로 글상자 49"/>
          <p:cNvSpPr txBox="1"/>
          <p:nvPr/>
        </p:nvSpPr>
        <p:spPr>
          <a:xfrm>
            <a:off x="1887247" y="65634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1" name="가로 글상자 50"/>
          <p:cNvSpPr txBox="1"/>
          <p:nvPr/>
        </p:nvSpPr>
        <p:spPr>
          <a:xfrm>
            <a:off x="1887247" y="68301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7" name="직사각형 56"/>
          <p:cNvSpPr/>
          <p:nvPr/>
        </p:nvSpPr>
        <p:spPr>
          <a:xfrm>
            <a:off x="12667874" y="2300040"/>
            <a:ext cx="1101466" cy="192910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실시간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검색어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8" name="가로 글상자 57"/>
          <p:cNvSpPr txBox="1"/>
          <p:nvPr/>
        </p:nvSpPr>
        <p:spPr>
          <a:xfrm>
            <a:off x="12829799" y="2943900"/>
            <a:ext cx="693347" cy="2164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900">
                <a:solidFill>
                  <a:schemeClr val="dk1"/>
                </a:solidFill>
              </a:rPr>
              <a:t>1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59" name="가로 글상자 58"/>
          <p:cNvSpPr txBox="1"/>
          <p:nvPr/>
        </p:nvSpPr>
        <p:spPr>
          <a:xfrm>
            <a:off x="12839324" y="3105825"/>
            <a:ext cx="693347" cy="21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dk1"/>
                </a:solidFill>
              </a:rPr>
              <a:t>1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60" name="가로 글상자 59"/>
          <p:cNvSpPr txBox="1"/>
          <p:nvPr/>
        </p:nvSpPr>
        <p:spPr>
          <a:xfrm>
            <a:off x="12839324" y="3248700"/>
            <a:ext cx="693347" cy="21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dk1"/>
                </a:solidFill>
              </a:rPr>
              <a:t>1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61" name="가로 글상자 60"/>
          <p:cNvSpPr txBox="1"/>
          <p:nvPr/>
        </p:nvSpPr>
        <p:spPr>
          <a:xfrm>
            <a:off x="12839324" y="3401100"/>
            <a:ext cx="693347" cy="21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dk1"/>
                </a:solidFill>
              </a:rPr>
              <a:t>1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12848849" y="3553500"/>
            <a:ext cx="693347" cy="21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dk1"/>
                </a:solidFill>
              </a:rPr>
              <a:t>1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63" name="가로 글상자 62">
            <a:hlinkClick r:id="rId9" action="ppaction://hlinksldjump"/>
          </p:cNvPr>
          <p:cNvSpPr txBox="1"/>
          <p:nvPr/>
        </p:nvSpPr>
        <p:spPr>
          <a:xfrm>
            <a:off x="11322870" y="418350"/>
            <a:ext cx="1135829" cy="2655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>
                <a:solidFill>
                  <a:schemeClr val="dk1"/>
                </a:solidFill>
              </a:rPr>
              <a:t>로그아웃</a:t>
            </a:r>
            <a:endParaRPr lang="ko-KR" altLang="en-US" sz="1200">
              <a:solidFill>
                <a:schemeClr val="dk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616215" y="4301701"/>
            <a:ext cx="1101466" cy="29208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채팅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04673" y="6978323"/>
            <a:ext cx="1124550" cy="24417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7" name="사각형 설명선 66"/>
          <p:cNvSpPr/>
          <p:nvPr/>
        </p:nvSpPr>
        <p:spPr>
          <a:xfrm>
            <a:off x="12841499" y="4772700"/>
            <a:ext cx="658285" cy="260647"/>
          </a:xfrm>
          <a:prstGeom prst="wedgeRectCallout">
            <a:avLst>
              <a:gd name="adj1" fmla="val -54624"/>
              <a:gd name="adj2" fmla="val 119842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8" name="타원 67">
            <a:hlinkClick r:id="rId10" action="ppaction://hlinksldjump"/>
          </p:cNvPr>
          <p:cNvSpPr/>
          <p:nvPr/>
        </p:nvSpPr>
        <p:spPr>
          <a:xfrm>
            <a:off x="10582095" y="2982000"/>
            <a:ext cx="832501" cy="92134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챗봇</a:t>
            </a:r>
            <a:endParaRPr lang="ko-KR" altLang="en-US" sz="1000"/>
          </a:p>
        </p:txBody>
      </p:sp>
      <p:sp>
        <p:nvSpPr>
          <p:cNvPr id="69" name="타원 68">
            <a:hlinkClick r:id="rId11" action="ppaction://hlinksldjump"/>
          </p:cNvPr>
          <p:cNvSpPr/>
          <p:nvPr/>
        </p:nvSpPr>
        <p:spPr>
          <a:xfrm>
            <a:off x="10582095" y="4583979"/>
            <a:ext cx="832501" cy="92134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/>
              <a:t>실시간채팅</a:t>
            </a:r>
            <a:endParaRPr lang="ko-KR" altLang="en-US" sz="1000"/>
          </a:p>
        </p:txBody>
      </p:sp>
      <p:grpSp>
        <p:nvGrpSpPr>
          <p:cNvPr id="71" name="그룹 70"/>
          <p:cNvGrpSpPr/>
          <p:nvPr/>
        </p:nvGrpSpPr>
        <p:grpSpPr>
          <a:xfrm rot="0">
            <a:off x="9865792" y="186750"/>
            <a:ext cx="503123" cy="437400"/>
            <a:chOff x="9865792" y="186750"/>
            <a:chExt cx="503123" cy="437400"/>
          </a:xfrm>
        </p:grpSpPr>
        <p:pic>
          <p:nvPicPr>
            <p:cNvPr id="72" name="그림 54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880285" y="186750"/>
              <a:ext cx="447303" cy="437400"/>
            </a:xfrm>
            <a:prstGeom prst="rect">
              <a:avLst/>
            </a:prstGeom>
          </p:spPr>
        </p:pic>
        <p:sp>
          <p:nvSpPr>
            <p:cNvPr id="73" name="가로 글상자 10">
              <a:hlinkClick r:id="rId13" action="ppaction://hlinksldjump"/>
            </p:cNvPr>
            <p:cNvSpPr txBox="1"/>
            <p:nvPr/>
          </p:nvSpPr>
          <p:spPr>
            <a:xfrm>
              <a:off x="9865792" y="235988"/>
              <a:ext cx="503123" cy="362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lt2"/>
                  </a:solidFill>
                </a:rPr>
                <a:t>my</a:t>
              </a:r>
              <a:endParaRPr lang="en-US" altLang="ko-KR">
                <a:ln w="9525">
                  <a:solidFill>
                    <a:schemeClr val="dk1"/>
                  </a:solidFill>
                </a:ln>
                <a:solidFill>
                  <a:schemeClr val="lt2"/>
                </a:solidFill>
              </a:endParaRPr>
            </a:p>
          </p:txBody>
        </p:sp>
      </p:grpSp>
      <p:sp>
        <p:nvSpPr>
          <p:cNvPr id="79" name="오른쪽 화살표 78"/>
          <p:cNvSpPr/>
          <p:nvPr/>
        </p:nvSpPr>
        <p:spPr>
          <a:xfrm>
            <a:off x="11017547" y="1786725"/>
            <a:ext cx="1174453" cy="3580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0" name="오른쪽 화살표 79"/>
          <p:cNvSpPr/>
          <p:nvPr/>
        </p:nvSpPr>
        <p:spPr>
          <a:xfrm rot="10800000">
            <a:off x="0" y="1786725"/>
            <a:ext cx="1174453" cy="3580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82" name=""/>
          <p:cNvGrpSpPr/>
          <p:nvPr/>
        </p:nvGrpSpPr>
        <p:grpSpPr>
          <a:xfrm rot="0">
            <a:off x="1887247" y="2753400"/>
            <a:ext cx="3609653" cy="1092795"/>
            <a:chOff x="1887247" y="2753400"/>
            <a:chExt cx="3609653" cy="1092795"/>
          </a:xfrm>
        </p:grpSpPr>
        <p:sp>
          <p:nvSpPr>
            <p:cNvPr id="35" name="가로 글상자 34"/>
            <p:cNvSpPr txBox="1"/>
            <p:nvPr/>
          </p:nvSpPr>
          <p:spPr>
            <a:xfrm>
              <a:off x="1887247" y="27534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37" name="가로 글상자 36"/>
            <p:cNvSpPr txBox="1"/>
            <p:nvPr/>
          </p:nvSpPr>
          <p:spPr>
            <a:xfrm>
              <a:off x="1887247" y="29820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38" name="가로 글상자 37"/>
            <p:cNvSpPr txBox="1"/>
            <p:nvPr/>
          </p:nvSpPr>
          <p:spPr>
            <a:xfrm>
              <a:off x="1887247" y="31915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39" name="가로 글상자 38"/>
            <p:cNvSpPr txBox="1"/>
            <p:nvPr/>
          </p:nvSpPr>
          <p:spPr>
            <a:xfrm>
              <a:off x="1887247" y="34201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81" name="가로 글상자 80"/>
            <p:cNvSpPr txBox="1"/>
            <p:nvPr/>
          </p:nvSpPr>
          <p:spPr>
            <a:xfrm>
              <a:off x="1887247" y="36297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</p:grpSp>
      <p:grpSp>
        <p:nvGrpSpPr>
          <p:cNvPr id="83" name="그룹 82"/>
          <p:cNvGrpSpPr/>
          <p:nvPr/>
        </p:nvGrpSpPr>
        <p:grpSpPr>
          <a:xfrm rot="0">
            <a:off x="6244143" y="2753400"/>
            <a:ext cx="3609653" cy="1092795"/>
            <a:chOff x="1887247" y="2753400"/>
            <a:chExt cx="3609653" cy="1092795"/>
          </a:xfrm>
        </p:grpSpPr>
        <p:sp>
          <p:nvSpPr>
            <p:cNvPr id="84" name="가로 글상자 34"/>
            <p:cNvSpPr txBox="1"/>
            <p:nvPr/>
          </p:nvSpPr>
          <p:spPr>
            <a:xfrm>
              <a:off x="1887247" y="27534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85" name="가로 글상자 36"/>
            <p:cNvSpPr txBox="1"/>
            <p:nvPr/>
          </p:nvSpPr>
          <p:spPr>
            <a:xfrm>
              <a:off x="1887247" y="29820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86" name="가로 글상자 37"/>
            <p:cNvSpPr txBox="1"/>
            <p:nvPr/>
          </p:nvSpPr>
          <p:spPr>
            <a:xfrm>
              <a:off x="1887247" y="31915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87" name="가로 글상자 38"/>
            <p:cNvSpPr txBox="1"/>
            <p:nvPr/>
          </p:nvSpPr>
          <p:spPr>
            <a:xfrm>
              <a:off x="1887247" y="34201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88" name="가로 글상자 80"/>
            <p:cNvSpPr txBox="1"/>
            <p:nvPr/>
          </p:nvSpPr>
          <p:spPr>
            <a:xfrm>
              <a:off x="1887247" y="36297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</p:grpSp>
      <p:sp>
        <p:nvSpPr>
          <p:cNvPr id="89" name="가로 글상자 88"/>
          <p:cNvSpPr txBox="1"/>
          <p:nvPr/>
        </p:nvSpPr>
        <p:spPr>
          <a:xfrm>
            <a:off x="1886879" y="6787852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90" name="가로 글상자 89"/>
          <p:cNvSpPr txBox="1"/>
          <p:nvPr/>
        </p:nvSpPr>
        <p:spPr>
          <a:xfrm>
            <a:off x="6256507" y="611572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91" name="가로 글상자 90"/>
          <p:cNvSpPr txBox="1"/>
          <p:nvPr/>
        </p:nvSpPr>
        <p:spPr>
          <a:xfrm>
            <a:off x="6256507" y="633222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92" name="가로 글상자 91"/>
          <p:cNvSpPr txBox="1"/>
          <p:nvPr/>
        </p:nvSpPr>
        <p:spPr>
          <a:xfrm>
            <a:off x="6256507" y="65634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93" name="가로 글상자 92"/>
          <p:cNvSpPr txBox="1"/>
          <p:nvPr/>
        </p:nvSpPr>
        <p:spPr>
          <a:xfrm>
            <a:off x="6256139" y="6787852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62073786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299" y="2572"/>
            <a:ext cx="12192000" cy="7740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925275"/>
            <a:ext cx="1218870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프로모션 배너</a:t>
            </a:r>
            <a:r>
              <a:rPr lang="en-US" altLang="ko-KR"/>
              <a:t>(bx </a:t>
            </a:r>
            <a:r>
              <a:rPr lang="ko-KR" altLang="en-US"/>
              <a:t>슬라이더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3896700" y="186750"/>
            <a:ext cx="900090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갤러리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4930186" y="196275"/>
            <a:ext cx="1133428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프로모션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1505925" y="196275"/>
            <a:ext cx="1128690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공지사항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64" name=""/>
          <p:cNvGrpSpPr/>
          <p:nvPr/>
        </p:nvGrpSpPr>
        <p:grpSpPr>
          <a:xfrm rot="0">
            <a:off x="10616566" y="205800"/>
            <a:ext cx="889635" cy="463200"/>
            <a:chOff x="10616566" y="205800"/>
            <a:chExt cx="889635" cy="463200"/>
          </a:xfrm>
        </p:grpSpPr>
        <p:sp>
          <p:nvSpPr>
            <p:cNvPr id="16" name="직사각형 15"/>
            <p:cNvSpPr/>
            <p:nvPr/>
          </p:nvSpPr>
          <p:spPr>
            <a:xfrm>
              <a:off x="10628101" y="205800"/>
              <a:ext cx="570000" cy="46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7" name="가로 글상자 16"/>
            <p:cNvSpPr txBox="1"/>
            <p:nvPr/>
          </p:nvSpPr>
          <p:spPr>
            <a:xfrm>
              <a:off x="10616566" y="276225"/>
              <a:ext cx="889635" cy="36004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81749" y="224994"/>
            <a:ext cx="384725" cy="371039"/>
          </a:xfrm>
          <a:prstGeom prst="rect">
            <a:avLst/>
          </a:prstGeom>
        </p:spPr>
      </p:pic>
      <p:sp>
        <p:nvSpPr>
          <p:cNvPr id="19" name="가로 글상자 18"/>
          <p:cNvSpPr txBox="1"/>
          <p:nvPr/>
        </p:nvSpPr>
        <p:spPr>
          <a:xfrm>
            <a:off x="8829300" y="228600"/>
            <a:ext cx="714374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검색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21" name=""/>
          <p:cNvGrpSpPr/>
          <p:nvPr/>
        </p:nvGrpSpPr>
        <p:grpSpPr>
          <a:xfrm rot="0">
            <a:off x="-474780" y="-466931"/>
            <a:ext cx="1804470" cy="1637662"/>
            <a:chOff x="-465255" y="-456356"/>
            <a:chExt cx="1804470" cy="1465162"/>
          </a:xfrm>
        </p:grpSpPr>
        <p:sp>
          <p:nvSpPr>
            <p:cNvPr id="8" name="가로 글상자 7"/>
            <p:cNvSpPr txBox="1"/>
            <p:nvPr/>
          </p:nvSpPr>
          <p:spPr>
            <a:xfrm>
              <a:off x="524850" y="186749"/>
              <a:ext cx="814365" cy="326848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lvl="0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-465255" y="-456356"/>
              <a:ext cx="1465162" cy="1465162"/>
            </a:xfrm>
            <a:prstGeom prst="rect">
              <a:avLst/>
            </a:prstGeom>
          </p:spPr>
        </p:pic>
      </p:grpSp>
      <p:sp>
        <p:nvSpPr>
          <p:cNvPr id="49" name="가로 글상자 48"/>
          <p:cNvSpPr txBox="1"/>
          <p:nvPr/>
        </p:nvSpPr>
        <p:spPr>
          <a:xfrm>
            <a:off x="1896772" y="66300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0" name="가로 글상자 49"/>
          <p:cNvSpPr txBox="1"/>
          <p:nvPr/>
        </p:nvSpPr>
        <p:spPr>
          <a:xfrm>
            <a:off x="1896772" y="68205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1" name="가로 글상자 50"/>
          <p:cNvSpPr txBox="1"/>
          <p:nvPr/>
        </p:nvSpPr>
        <p:spPr>
          <a:xfrm>
            <a:off x="1887247" y="703012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4" name="가로 글상자 53"/>
          <p:cNvSpPr txBox="1"/>
          <p:nvPr/>
        </p:nvSpPr>
        <p:spPr>
          <a:xfrm>
            <a:off x="6240172" y="66300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5" name="가로 글상자 54"/>
          <p:cNvSpPr txBox="1"/>
          <p:nvPr/>
        </p:nvSpPr>
        <p:spPr>
          <a:xfrm>
            <a:off x="6240172" y="68205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6" name="가로 글상자 55"/>
          <p:cNvSpPr txBox="1"/>
          <p:nvPr/>
        </p:nvSpPr>
        <p:spPr>
          <a:xfrm>
            <a:off x="6230647" y="703012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7" name="직사각형 56"/>
          <p:cNvSpPr/>
          <p:nvPr/>
        </p:nvSpPr>
        <p:spPr>
          <a:xfrm>
            <a:off x="12667874" y="2300040"/>
            <a:ext cx="1101466" cy="192910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실시간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검색어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8" name="가로 글상자 57"/>
          <p:cNvSpPr txBox="1"/>
          <p:nvPr/>
        </p:nvSpPr>
        <p:spPr>
          <a:xfrm>
            <a:off x="12829799" y="2943900"/>
            <a:ext cx="693347" cy="2164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900">
                <a:solidFill>
                  <a:schemeClr val="dk1"/>
                </a:solidFill>
              </a:rPr>
              <a:t>1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59" name="가로 글상자 58"/>
          <p:cNvSpPr txBox="1"/>
          <p:nvPr/>
        </p:nvSpPr>
        <p:spPr>
          <a:xfrm>
            <a:off x="12839324" y="3105825"/>
            <a:ext cx="693347" cy="21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dk1"/>
                </a:solidFill>
              </a:rPr>
              <a:t>1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60" name="가로 글상자 59"/>
          <p:cNvSpPr txBox="1"/>
          <p:nvPr/>
        </p:nvSpPr>
        <p:spPr>
          <a:xfrm>
            <a:off x="12839324" y="3248700"/>
            <a:ext cx="693347" cy="21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dk1"/>
                </a:solidFill>
              </a:rPr>
              <a:t>1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61" name="가로 글상자 60"/>
          <p:cNvSpPr txBox="1"/>
          <p:nvPr/>
        </p:nvSpPr>
        <p:spPr>
          <a:xfrm>
            <a:off x="12839324" y="3401100"/>
            <a:ext cx="693347" cy="21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dk1"/>
                </a:solidFill>
              </a:rPr>
              <a:t>1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12848849" y="3553500"/>
            <a:ext cx="693347" cy="21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dk1"/>
                </a:solidFill>
              </a:rPr>
              <a:t>1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63" name="가로 글상자 62">
            <a:hlinkClick r:id="rId5" action="ppaction://hlinksldjump"/>
          </p:cNvPr>
          <p:cNvSpPr txBox="1"/>
          <p:nvPr/>
        </p:nvSpPr>
        <p:spPr>
          <a:xfrm>
            <a:off x="11322870" y="418350"/>
            <a:ext cx="1135829" cy="2655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>
                <a:solidFill>
                  <a:schemeClr val="dk1"/>
                </a:solidFill>
              </a:rPr>
              <a:t>로그아웃</a:t>
            </a:r>
            <a:endParaRPr lang="ko-KR" altLang="en-US" sz="1200">
              <a:solidFill>
                <a:schemeClr val="dk1"/>
              </a:solidFill>
            </a:endParaRPr>
          </a:p>
        </p:txBody>
      </p:sp>
      <p:grpSp>
        <p:nvGrpSpPr>
          <p:cNvPr id="74" name=""/>
          <p:cNvGrpSpPr/>
          <p:nvPr/>
        </p:nvGrpSpPr>
        <p:grpSpPr>
          <a:xfrm rot="0">
            <a:off x="10483216" y="2838314"/>
            <a:ext cx="1248285" cy="3026386"/>
            <a:chOff x="10483215" y="2838314"/>
            <a:chExt cx="1248285" cy="3026386"/>
          </a:xfrm>
        </p:grpSpPr>
        <p:grpSp>
          <p:nvGrpSpPr>
            <p:cNvPr id="70" name=""/>
            <p:cNvGrpSpPr/>
            <p:nvPr/>
          </p:nvGrpSpPr>
          <p:grpSpPr>
            <a:xfrm rot="0">
              <a:off x="10483215" y="2943900"/>
              <a:ext cx="1124550" cy="2920800"/>
              <a:chOff x="12604673" y="4301701"/>
              <a:chExt cx="1124550" cy="2920800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12616215" y="4301701"/>
                <a:ext cx="1101466" cy="2920800"/>
              </a:xfrm>
              <a:prstGeom prst="rect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/>
              <a:lstStyle/>
              <a:p>
                <a:pPr lvl="0"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채팅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2604673" y="6978323"/>
                <a:ext cx="1124550" cy="244177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67" name="사각형 설명선 66"/>
              <p:cNvSpPr/>
              <p:nvPr/>
            </p:nvSpPr>
            <p:spPr>
              <a:xfrm>
                <a:off x="12841499" y="4772700"/>
                <a:ext cx="658285" cy="260647"/>
              </a:xfrm>
              <a:prstGeom prst="wedgeRectCallout">
                <a:avLst>
                  <a:gd name="adj1" fmla="val -54624"/>
                  <a:gd name="adj2" fmla="val 119842"/>
                </a:avLst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73" name="십자형 72">
              <a:hlinkClick r:id="rId6" action="ppaction://hlinksldjump"/>
            </p:cNvPr>
            <p:cNvSpPr/>
            <p:nvPr/>
          </p:nvSpPr>
          <p:spPr>
            <a:xfrm rot="2257348">
              <a:off x="11484030" y="2838314"/>
              <a:ext cx="247470" cy="234187"/>
            </a:xfrm>
            <a:prstGeom prst="plus">
              <a:avLst>
                <a:gd name="adj" fmla="val 25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75" name="타원 74">
            <a:hlinkClick r:id="rId7" action="ppaction://hlinksldjump"/>
          </p:cNvPr>
          <p:cNvSpPr/>
          <p:nvPr/>
        </p:nvSpPr>
        <p:spPr>
          <a:xfrm>
            <a:off x="10582095" y="2982000"/>
            <a:ext cx="832501" cy="92134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/>
              <a:t>챗봇</a:t>
            </a:r>
            <a:endParaRPr lang="ko-KR" altLang="en-US" sz="1000"/>
          </a:p>
        </p:txBody>
      </p:sp>
      <p:sp>
        <p:nvSpPr>
          <p:cNvPr id="76" name="타원 75">
            <a:hlinkClick r:id="rId8" action="ppaction://hlinksldjump"/>
          </p:cNvPr>
          <p:cNvSpPr/>
          <p:nvPr/>
        </p:nvSpPr>
        <p:spPr>
          <a:xfrm>
            <a:off x="10582095" y="4583979"/>
            <a:ext cx="832501" cy="92134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/>
              <a:t>실시간채팅</a:t>
            </a:r>
            <a:endParaRPr lang="ko-KR" altLang="en-US" sz="1000"/>
          </a:p>
        </p:txBody>
      </p:sp>
      <p:grpSp>
        <p:nvGrpSpPr>
          <p:cNvPr id="77" name="그룹 76"/>
          <p:cNvGrpSpPr/>
          <p:nvPr/>
        </p:nvGrpSpPr>
        <p:grpSpPr>
          <a:xfrm rot="0">
            <a:off x="9865792" y="186750"/>
            <a:ext cx="503123" cy="437400"/>
            <a:chOff x="9865792" y="186750"/>
            <a:chExt cx="503123" cy="437400"/>
          </a:xfrm>
        </p:grpSpPr>
        <p:pic>
          <p:nvPicPr>
            <p:cNvPr id="78" name="그림 5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9880285" y="186750"/>
              <a:ext cx="447303" cy="437400"/>
            </a:xfrm>
            <a:prstGeom prst="rect">
              <a:avLst/>
            </a:prstGeom>
          </p:spPr>
        </p:pic>
        <p:sp>
          <p:nvSpPr>
            <p:cNvPr id="79" name="가로 글상자 10"/>
            <p:cNvSpPr txBox="1"/>
            <p:nvPr/>
          </p:nvSpPr>
          <p:spPr>
            <a:xfrm>
              <a:off x="9865792" y="235988"/>
              <a:ext cx="503123" cy="362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lt2"/>
                  </a:solidFill>
                </a:rPr>
                <a:t>my</a:t>
              </a:r>
              <a:endParaRPr lang="en-US" altLang="ko-KR">
                <a:ln w="9525">
                  <a:solidFill>
                    <a:schemeClr val="dk1"/>
                  </a:solidFill>
                </a:ln>
                <a:solidFill>
                  <a:schemeClr val="lt2"/>
                </a:solidFill>
              </a:endParaRPr>
            </a:p>
          </p:txBody>
        </p:sp>
      </p:grpSp>
      <p:sp>
        <p:nvSpPr>
          <p:cNvPr id="80" name="가로 글상자 79">
            <a:hlinkClick r:id="rId10" action="ppaction://hlinksldjump"/>
          </p:cNvPr>
          <p:cNvSpPr txBox="1"/>
          <p:nvPr/>
        </p:nvSpPr>
        <p:spPr>
          <a:xfrm>
            <a:off x="2801325" y="186750"/>
            <a:ext cx="795315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  <a:hlinkClick r:id="rId11" action="ppaction://hlinksldjump"/>
              </a:rPr>
              <a:t>K</a:t>
            </a:r>
            <a:r>
              <a:rPr lang="ko-KR" altLang="en-US">
                <a:solidFill>
                  <a:schemeClr val="dk1"/>
                </a:solidFill>
                <a:hlinkClick r:id="rId12" action="ppaction://hlinksldjump"/>
              </a:rPr>
              <a:t>시판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1" name="가로 글상자 80"/>
          <p:cNvSpPr txBox="1"/>
          <p:nvPr/>
        </p:nvSpPr>
        <p:spPr>
          <a:xfrm>
            <a:off x="1887247" y="2280990"/>
            <a:ext cx="3628335" cy="36505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자유 게시판</a:t>
            </a:r>
            <a:endParaRPr lang="ko-KR" altLang="en-US"/>
          </a:p>
        </p:txBody>
      </p:sp>
      <p:sp>
        <p:nvSpPr>
          <p:cNvPr id="82" name="가로 글상자 81"/>
          <p:cNvSpPr txBox="1"/>
          <p:nvPr/>
        </p:nvSpPr>
        <p:spPr>
          <a:xfrm>
            <a:off x="6234802" y="2290515"/>
            <a:ext cx="3628335" cy="3655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정보 게시판</a:t>
            </a:r>
            <a:endParaRPr lang="ko-KR" altLang="en-US"/>
          </a:p>
        </p:txBody>
      </p:sp>
      <p:sp>
        <p:nvSpPr>
          <p:cNvPr id="83" name="가로 글상자 82"/>
          <p:cNvSpPr txBox="1"/>
          <p:nvPr/>
        </p:nvSpPr>
        <p:spPr>
          <a:xfrm>
            <a:off x="1887247" y="3920775"/>
            <a:ext cx="7975890" cy="3655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갤러리</a:t>
            </a:r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887247" y="4454101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85" name="직사각형 84"/>
          <p:cNvSpPr/>
          <p:nvPr/>
        </p:nvSpPr>
        <p:spPr>
          <a:xfrm>
            <a:off x="5211997" y="4454101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86" name="직사각형 85"/>
          <p:cNvSpPr/>
          <p:nvPr/>
        </p:nvSpPr>
        <p:spPr>
          <a:xfrm>
            <a:off x="3470400" y="4454101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87" name="직사각형 86"/>
          <p:cNvSpPr/>
          <p:nvPr/>
        </p:nvSpPr>
        <p:spPr>
          <a:xfrm>
            <a:off x="6926947" y="4454101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88" name="직사각형 87"/>
          <p:cNvSpPr/>
          <p:nvPr/>
        </p:nvSpPr>
        <p:spPr>
          <a:xfrm>
            <a:off x="8536747" y="4454101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89" name="오른쪽 화살표 88"/>
          <p:cNvSpPr/>
          <p:nvPr/>
        </p:nvSpPr>
        <p:spPr>
          <a:xfrm>
            <a:off x="9408131" y="5269876"/>
            <a:ext cx="441694" cy="3580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0" name="오른쪽 화살표 89"/>
          <p:cNvSpPr/>
          <p:nvPr/>
        </p:nvSpPr>
        <p:spPr>
          <a:xfrm rot="10800000">
            <a:off x="1896772" y="5269876"/>
            <a:ext cx="441694" cy="3580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1" name="가로 글상자 90"/>
          <p:cNvSpPr txBox="1"/>
          <p:nvPr/>
        </p:nvSpPr>
        <p:spPr>
          <a:xfrm>
            <a:off x="1887247" y="5662365"/>
            <a:ext cx="3628335" cy="36505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모임 게시판</a:t>
            </a:r>
            <a:endParaRPr lang="ko-KR" altLang="en-US"/>
          </a:p>
        </p:txBody>
      </p:sp>
      <p:sp>
        <p:nvSpPr>
          <p:cNvPr id="92" name="가로 글상자 91"/>
          <p:cNvSpPr txBox="1"/>
          <p:nvPr/>
        </p:nvSpPr>
        <p:spPr>
          <a:xfrm>
            <a:off x="6234802" y="5671890"/>
            <a:ext cx="3628335" cy="3655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지역 게시판</a:t>
            </a:r>
            <a:endParaRPr lang="ko-KR" altLang="en-US"/>
          </a:p>
        </p:txBody>
      </p:sp>
      <p:sp>
        <p:nvSpPr>
          <p:cNvPr id="93" name="가로 글상자 92"/>
          <p:cNvSpPr txBox="1"/>
          <p:nvPr/>
        </p:nvSpPr>
        <p:spPr>
          <a:xfrm>
            <a:off x="1887247" y="611572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94" name="가로 글상자 93"/>
          <p:cNvSpPr txBox="1"/>
          <p:nvPr/>
        </p:nvSpPr>
        <p:spPr>
          <a:xfrm>
            <a:off x="1887247" y="6332220"/>
            <a:ext cx="3609653" cy="219074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95" name="가로 글상자 94"/>
          <p:cNvSpPr txBox="1"/>
          <p:nvPr/>
        </p:nvSpPr>
        <p:spPr>
          <a:xfrm>
            <a:off x="1887247" y="6563400"/>
            <a:ext cx="3609653" cy="216494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grpSp>
        <p:nvGrpSpPr>
          <p:cNvPr id="96" name="그룹 95"/>
          <p:cNvGrpSpPr/>
          <p:nvPr/>
        </p:nvGrpSpPr>
        <p:grpSpPr>
          <a:xfrm rot="0">
            <a:off x="1887247" y="2753400"/>
            <a:ext cx="3609653" cy="1092795"/>
            <a:chOff x="1887247" y="2753400"/>
            <a:chExt cx="3609653" cy="1092795"/>
          </a:xfrm>
        </p:grpSpPr>
        <p:sp>
          <p:nvSpPr>
            <p:cNvPr id="97" name="가로 글상자 34"/>
            <p:cNvSpPr txBox="1"/>
            <p:nvPr/>
          </p:nvSpPr>
          <p:spPr>
            <a:xfrm>
              <a:off x="1887247" y="27534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98" name="가로 글상자 36"/>
            <p:cNvSpPr txBox="1"/>
            <p:nvPr/>
          </p:nvSpPr>
          <p:spPr>
            <a:xfrm>
              <a:off x="1887247" y="29820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99" name="가로 글상자 37"/>
            <p:cNvSpPr txBox="1"/>
            <p:nvPr/>
          </p:nvSpPr>
          <p:spPr>
            <a:xfrm>
              <a:off x="1887247" y="31915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100" name="가로 글상자 38"/>
            <p:cNvSpPr txBox="1"/>
            <p:nvPr/>
          </p:nvSpPr>
          <p:spPr>
            <a:xfrm>
              <a:off x="1887247" y="34201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101" name="가로 글상자 80"/>
            <p:cNvSpPr txBox="1"/>
            <p:nvPr/>
          </p:nvSpPr>
          <p:spPr>
            <a:xfrm>
              <a:off x="1887247" y="36297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</p:grpSp>
      <p:grpSp>
        <p:nvGrpSpPr>
          <p:cNvPr id="102" name="그룹 101"/>
          <p:cNvGrpSpPr/>
          <p:nvPr/>
        </p:nvGrpSpPr>
        <p:grpSpPr>
          <a:xfrm rot="0">
            <a:off x="6244143" y="2753400"/>
            <a:ext cx="3609653" cy="1092795"/>
            <a:chOff x="1887247" y="2753400"/>
            <a:chExt cx="3609653" cy="1092795"/>
          </a:xfrm>
        </p:grpSpPr>
        <p:sp>
          <p:nvSpPr>
            <p:cNvPr id="103" name="가로 글상자 34"/>
            <p:cNvSpPr txBox="1"/>
            <p:nvPr/>
          </p:nvSpPr>
          <p:spPr>
            <a:xfrm>
              <a:off x="1887247" y="27534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104" name="가로 글상자 36"/>
            <p:cNvSpPr txBox="1"/>
            <p:nvPr/>
          </p:nvSpPr>
          <p:spPr>
            <a:xfrm>
              <a:off x="1887247" y="29820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105" name="가로 글상자 37"/>
            <p:cNvSpPr txBox="1"/>
            <p:nvPr/>
          </p:nvSpPr>
          <p:spPr>
            <a:xfrm>
              <a:off x="1887247" y="31915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106" name="가로 글상자 38"/>
            <p:cNvSpPr txBox="1"/>
            <p:nvPr/>
          </p:nvSpPr>
          <p:spPr>
            <a:xfrm>
              <a:off x="1887247" y="34201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107" name="가로 글상자 80"/>
            <p:cNvSpPr txBox="1"/>
            <p:nvPr/>
          </p:nvSpPr>
          <p:spPr>
            <a:xfrm>
              <a:off x="1887247" y="36297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</p:grpSp>
      <p:sp>
        <p:nvSpPr>
          <p:cNvPr id="108" name="가로 글상자 107"/>
          <p:cNvSpPr txBox="1"/>
          <p:nvPr/>
        </p:nvSpPr>
        <p:spPr>
          <a:xfrm>
            <a:off x="6256507" y="611572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109" name="가로 글상자 108"/>
          <p:cNvSpPr txBox="1"/>
          <p:nvPr/>
        </p:nvSpPr>
        <p:spPr>
          <a:xfrm>
            <a:off x="6256507" y="6332220"/>
            <a:ext cx="3609653" cy="219074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110" name="가로 글상자 109"/>
          <p:cNvSpPr txBox="1"/>
          <p:nvPr/>
        </p:nvSpPr>
        <p:spPr>
          <a:xfrm>
            <a:off x="6256507" y="6563400"/>
            <a:ext cx="3609653" cy="216494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111" name="오른쪽 화살표 110"/>
          <p:cNvSpPr/>
          <p:nvPr/>
        </p:nvSpPr>
        <p:spPr>
          <a:xfrm>
            <a:off x="11017547" y="1786725"/>
            <a:ext cx="1174453" cy="3580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2" name="오른쪽 화살표 111"/>
          <p:cNvSpPr/>
          <p:nvPr/>
        </p:nvSpPr>
        <p:spPr>
          <a:xfrm rot="10800000">
            <a:off x="0" y="1786725"/>
            <a:ext cx="1174453" cy="3580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1" animBg="1"/>
      <p:bldP spid="74" grpId="2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740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925275"/>
            <a:ext cx="1218870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프로모션 배너</a:t>
            </a:r>
            <a:r>
              <a:rPr lang="en-US" altLang="ko-KR"/>
              <a:t>(bx </a:t>
            </a:r>
            <a:r>
              <a:rPr lang="ko-KR" altLang="en-US"/>
              <a:t>슬라이더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3896700" y="186750"/>
            <a:ext cx="900090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갤러리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4930186" y="196275"/>
            <a:ext cx="1133428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프로모션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1505925" y="196275"/>
            <a:ext cx="1128690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공지사항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64" name=""/>
          <p:cNvGrpSpPr/>
          <p:nvPr/>
        </p:nvGrpSpPr>
        <p:grpSpPr>
          <a:xfrm rot="0">
            <a:off x="10616566" y="205800"/>
            <a:ext cx="889635" cy="463200"/>
            <a:chOff x="10616566" y="205800"/>
            <a:chExt cx="889635" cy="463200"/>
          </a:xfrm>
        </p:grpSpPr>
        <p:sp>
          <p:nvSpPr>
            <p:cNvPr id="16" name="직사각형 15"/>
            <p:cNvSpPr/>
            <p:nvPr/>
          </p:nvSpPr>
          <p:spPr>
            <a:xfrm>
              <a:off x="10628101" y="205800"/>
              <a:ext cx="570000" cy="46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7" name="가로 글상자 16"/>
            <p:cNvSpPr txBox="1"/>
            <p:nvPr/>
          </p:nvSpPr>
          <p:spPr>
            <a:xfrm>
              <a:off x="10616566" y="276225"/>
              <a:ext cx="889635" cy="36004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81749" y="224994"/>
            <a:ext cx="384725" cy="371039"/>
          </a:xfrm>
          <a:prstGeom prst="rect">
            <a:avLst/>
          </a:prstGeom>
        </p:spPr>
      </p:pic>
      <p:sp>
        <p:nvSpPr>
          <p:cNvPr id="19" name="가로 글상자 18"/>
          <p:cNvSpPr txBox="1"/>
          <p:nvPr/>
        </p:nvSpPr>
        <p:spPr>
          <a:xfrm>
            <a:off x="8829300" y="228600"/>
            <a:ext cx="714374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검색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21" name=""/>
          <p:cNvGrpSpPr/>
          <p:nvPr/>
        </p:nvGrpSpPr>
        <p:grpSpPr>
          <a:xfrm rot="0">
            <a:off x="-474780" y="-466931"/>
            <a:ext cx="1804470" cy="1637662"/>
            <a:chOff x="-465255" y="-456356"/>
            <a:chExt cx="1804470" cy="1465162"/>
          </a:xfrm>
        </p:grpSpPr>
        <p:sp>
          <p:nvSpPr>
            <p:cNvPr id="8" name="가로 글상자 7"/>
            <p:cNvSpPr txBox="1"/>
            <p:nvPr/>
          </p:nvSpPr>
          <p:spPr>
            <a:xfrm>
              <a:off x="524850" y="186749"/>
              <a:ext cx="814365" cy="326848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lvl="0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-465255" y="-456356"/>
              <a:ext cx="1465162" cy="1465162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12667874" y="2300040"/>
            <a:ext cx="1101466" cy="192910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실시간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검색어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8" name="가로 글상자 57"/>
          <p:cNvSpPr txBox="1"/>
          <p:nvPr/>
        </p:nvSpPr>
        <p:spPr>
          <a:xfrm>
            <a:off x="12829799" y="2943900"/>
            <a:ext cx="693347" cy="2164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900">
                <a:solidFill>
                  <a:schemeClr val="dk1"/>
                </a:solidFill>
              </a:rPr>
              <a:t>1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59" name="가로 글상자 58"/>
          <p:cNvSpPr txBox="1"/>
          <p:nvPr/>
        </p:nvSpPr>
        <p:spPr>
          <a:xfrm>
            <a:off x="12839324" y="3105825"/>
            <a:ext cx="693347" cy="21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dk1"/>
                </a:solidFill>
              </a:rPr>
              <a:t>1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60" name="가로 글상자 59"/>
          <p:cNvSpPr txBox="1"/>
          <p:nvPr/>
        </p:nvSpPr>
        <p:spPr>
          <a:xfrm>
            <a:off x="12839324" y="3248700"/>
            <a:ext cx="693347" cy="21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dk1"/>
                </a:solidFill>
              </a:rPr>
              <a:t>1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61" name="가로 글상자 60"/>
          <p:cNvSpPr txBox="1"/>
          <p:nvPr/>
        </p:nvSpPr>
        <p:spPr>
          <a:xfrm>
            <a:off x="12839324" y="3401100"/>
            <a:ext cx="693347" cy="21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dk1"/>
                </a:solidFill>
              </a:rPr>
              <a:t>1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12848849" y="3553500"/>
            <a:ext cx="693347" cy="21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dk1"/>
                </a:solidFill>
              </a:rPr>
              <a:t>1</a:t>
            </a:r>
            <a:endParaRPr lang="en-US" altLang="ko-KR" sz="900">
              <a:solidFill>
                <a:schemeClr val="dk1"/>
              </a:solidFill>
            </a:endParaRPr>
          </a:p>
        </p:txBody>
      </p:sp>
      <p:sp>
        <p:nvSpPr>
          <p:cNvPr id="63" name="가로 글상자 62">
            <a:hlinkClick r:id="rId5" action="ppaction://hlinksldjump"/>
          </p:cNvPr>
          <p:cNvSpPr txBox="1"/>
          <p:nvPr/>
        </p:nvSpPr>
        <p:spPr>
          <a:xfrm>
            <a:off x="11322870" y="418350"/>
            <a:ext cx="1135829" cy="2655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>
                <a:solidFill>
                  <a:schemeClr val="dk1"/>
                </a:solidFill>
              </a:rPr>
              <a:t>로그아웃</a:t>
            </a:r>
            <a:endParaRPr lang="ko-KR" altLang="en-US" sz="1200">
              <a:solidFill>
                <a:schemeClr val="dk1"/>
              </a:solidFill>
            </a:endParaRPr>
          </a:p>
        </p:txBody>
      </p:sp>
      <p:grpSp>
        <p:nvGrpSpPr>
          <p:cNvPr id="74" name=""/>
          <p:cNvGrpSpPr/>
          <p:nvPr/>
        </p:nvGrpSpPr>
        <p:grpSpPr>
          <a:xfrm rot="0">
            <a:off x="10483215" y="2533985"/>
            <a:ext cx="1202536" cy="3042384"/>
            <a:chOff x="10483215" y="2533985"/>
            <a:chExt cx="1202536" cy="3042384"/>
          </a:xfrm>
        </p:grpSpPr>
        <p:grpSp>
          <p:nvGrpSpPr>
            <p:cNvPr id="70" name=""/>
            <p:cNvGrpSpPr/>
            <p:nvPr/>
          </p:nvGrpSpPr>
          <p:grpSpPr>
            <a:xfrm rot="0">
              <a:off x="10483215" y="2655570"/>
              <a:ext cx="1124550" cy="2920800"/>
              <a:chOff x="12604673" y="4301701"/>
              <a:chExt cx="1124550" cy="2920800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12616215" y="4301701"/>
                <a:ext cx="1101466" cy="2920800"/>
              </a:xfrm>
              <a:prstGeom prst="rect">
                <a:avLst/>
              </a:prstGeom>
              <a:solidFill>
                <a:schemeClr val="lt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0"/>
              <a:lstStyle/>
              <a:p>
                <a:pPr lvl="0" algn="ctr">
                  <a:defRPr/>
                </a:pPr>
                <a:r>
                  <a:rPr lang="ko-KR" altLang="en-US">
                    <a:solidFill>
                      <a:schemeClr val="dk1"/>
                    </a:solidFill>
                  </a:rPr>
                  <a:t>챗봇</a:t>
                </a:r>
                <a:endParaRPr lang="ko-KR" alt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2604673" y="6978323"/>
                <a:ext cx="1124550" cy="244177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67" name="사각형 설명선 66"/>
              <p:cNvSpPr/>
              <p:nvPr/>
            </p:nvSpPr>
            <p:spPr>
              <a:xfrm>
                <a:off x="12841499" y="4772700"/>
                <a:ext cx="658285" cy="260647"/>
              </a:xfrm>
              <a:prstGeom prst="wedgeRectCallout">
                <a:avLst>
                  <a:gd name="adj1" fmla="val -54624"/>
                  <a:gd name="adj2" fmla="val 119842"/>
                </a:avLst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sp>
          <p:nvSpPr>
            <p:cNvPr id="73" name="십자형 72">
              <a:hlinkClick r:id="rId6" action="ppaction://hlinksldjump"/>
            </p:cNvPr>
            <p:cNvSpPr/>
            <p:nvPr/>
          </p:nvSpPr>
          <p:spPr>
            <a:xfrm rot="2257348">
              <a:off x="11438281" y="2533985"/>
              <a:ext cx="247470" cy="234187"/>
            </a:xfrm>
            <a:prstGeom prst="plus">
              <a:avLst>
                <a:gd name="adj" fmla="val 2500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75" name="타원 74">
            <a:hlinkClick r:id="rId7" action="ppaction://hlinksldjump"/>
          </p:cNvPr>
          <p:cNvSpPr/>
          <p:nvPr/>
        </p:nvSpPr>
        <p:spPr>
          <a:xfrm>
            <a:off x="10582095" y="2982000"/>
            <a:ext cx="832501" cy="92134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/>
              <a:t>챗봇</a:t>
            </a:r>
            <a:endParaRPr lang="ko-KR" altLang="en-US" sz="1000"/>
          </a:p>
        </p:txBody>
      </p:sp>
      <p:sp>
        <p:nvSpPr>
          <p:cNvPr id="76" name="타원 75">
            <a:hlinkClick r:id="rId8" action="ppaction://hlinksldjump"/>
          </p:cNvPr>
          <p:cNvSpPr/>
          <p:nvPr/>
        </p:nvSpPr>
        <p:spPr>
          <a:xfrm>
            <a:off x="10582095" y="4583979"/>
            <a:ext cx="832501" cy="92134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/>
              <a:t>실시간채팅</a:t>
            </a:r>
            <a:endParaRPr lang="ko-KR" altLang="en-US" sz="1000"/>
          </a:p>
        </p:txBody>
      </p:sp>
      <p:grpSp>
        <p:nvGrpSpPr>
          <p:cNvPr id="77" name="그룹 76"/>
          <p:cNvGrpSpPr/>
          <p:nvPr/>
        </p:nvGrpSpPr>
        <p:grpSpPr>
          <a:xfrm rot="0">
            <a:off x="9865792" y="186750"/>
            <a:ext cx="503123" cy="437400"/>
            <a:chOff x="9865792" y="186750"/>
            <a:chExt cx="503123" cy="437400"/>
          </a:xfrm>
        </p:grpSpPr>
        <p:pic>
          <p:nvPicPr>
            <p:cNvPr id="78" name="그림 54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9880285" y="186750"/>
              <a:ext cx="447303" cy="437400"/>
            </a:xfrm>
            <a:prstGeom prst="rect">
              <a:avLst/>
            </a:prstGeom>
          </p:spPr>
        </p:pic>
        <p:sp>
          <p:nvSpPr>
            <p:cNvPr id="79" name="가로 글상자 10"/>
            <p:cNvSpPr txBox="1"/>
            <p:nvPr/>
          </p:nvSpPr>
          <p:spPr>
            <a:xfrm>
              <a:off x="9865792" y="235988"/>
              <a:ext cx="503123" cy="362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lt2"/>
                  </a:solidFill>
                </a:rPr>
                <a:t>my</a:t>
              </a:r>
              <a:endParaRPr lang="en-US" altLang="ko-KR">
                <a:ln w="9525">
                  <a:solidFill>
                    <a:schemeClr val="dk1"/>
                  </a:solidFill>
                </a:ln>
                <a:solidFill>
                  <a:schemeClr val="lt2"/>
                </a:solidFill>
              </a:endParaRPr>
            </a:p>
          </p:txBody>
        </p:sp>
      </p:grpSp>
      <p:sp>
        <p:nvSpPr>
          <p:cNvPr id="80" name="가로 글상자 79">
            <a:hlinkClick r:id="rId10" action="ppaction://hlinksldjump"/>
          </p:cNvPr>
          <p:cNvSpPr txBox="1"/>
          <p:nvPr/>
        </p:nvSpPr>
        <p:spPr>
          <a:xfrm>
            <a:off x="2801325" y="186750"/>
            <a:ext cx="795315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  <a:hlinkClick r:id="rId11" action="ppaction://hlinksldjump"/>
              </a:rPr>
              <a:t>K</a:t>
            </a:r>
            <a:r>
              <a:rPr lang="ko-KR" altLang="en-US">
                <a:solidFill>
                  <a:schemeClr val="dk1"/>
                </a:solidFill>
                <a:hlinkClick r:id="rId12" action="ppaction://hlinksldjump"/>
              </a:rPr>
              <a:t>시판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1" name="오른쪽 화살표 110"/>
          <p:cNvSpPr/>
          <p:nvPr/>
        </p:nvSpPr>
        <p:spPr>
          <a:xfrm>
            <a:off x="11017547" y="1786725"/>
            <a:ext cx="1174453" cy="3580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2" name="오른쪽 화살표 111"/>
          <p:cNvSpPr/>
          <p:nvPr/>
        </p:nvSpPr>
        <p:spPr>
          <a:xfrm rot="10800000">
            <a:off x="0" y="1786725"/>
            <a:ext cx="1174453" cy="3580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3" name="가로 글상자 112"/>
          <p:cNvSpPr txBox="1"/>
          <p:nvPr/>
        </p:nvSpPr>
        <p:spPr>
          <a:xfrm>
            <a:off x="1887247" y="2280990"/>
            <a:ext cx="3628335" cy="36505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자유 게시판</a:t>
            </a:r>
            <a:endParaRPr lang="ko-KR" altLang="en-US"/>
          </a:p>
        </p:txBody>
      </p:sp>
      <p:sp>
        <p:nvSpPr>
          <p:cNvPr id="114" name="가로 글상자 113"/>
          <p:cNvSpPr txBox="1"/>
          <p:nvPr/>
        </p:nvSpPr>
        <p:spPr>
          <a:xfrm>
            <a:off x="6234802" y="2290515"/>
            <a:ext cx="3628335" cy="3655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정보 게시판</a:t>
            </a:r>
            <a:endParaRPr lang="ko-KR" altLang="en-US"/>
          </a:p>
        </p:txBody>
      </p:sp>
      <p:sp>
        <p:nvSpPr>
          <p:cNvPr id="115" name="가로 글상자 114"/>
          <p:cNvSpPr txBox="1"/>
          <p:nvPr/>
        </p:nvSpPr>
        <p:spPr>
          <a:xfrm>
            <a:off x="1877906" y="4046385"/>
            <a:ext cx="7975890" cy="3655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갤러리</a:t>
            </a:r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877722" y="4463626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117" name="직사각형 116"/>
          <p:cNvSpPr/>
          <p:nvPr/>
        </p:nvSpPr>
        <p:spPr>
          <a:xfrm>
            <a:off x="5202472" y="4463626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118" name="직사각형 117"/>
          <p:cNvSpPr/>
          <p:nvPr/>
        </p:nvSpPr>
        <p:spPr>
          <a:xfrm>
            <a:off x="3460875" y="4463626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119" name="직사각형 118"/>
          <p:cNvSpPr/>
          <p:nvPr/>
        </p:nvSpPr>
        <p:spPr>
          <a:xfrm>
            <a:off x="6917422" y="4463626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120" name="직사각형 119"/>
          <p:cNvSpPr/>
          <p:nvPr/>
        </p:nvSpPr>
        <p:spPr>
          <a:xfrm>
            <a:off x="8527222" y="4463626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121" name="오른쪽 화살표 120"/>
          <p:cNvSpPr/>
          <p:nvPr/>
        </p:nvSpPr>
        <p:spPr>
          <a:xfrm>
            <a:off x="9408131" y="5269876"/>
            <a:ext cx="441694" cy="3580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2" name="오른쪽 화살표 121"/>
          <p:cNvSpPr/>
          <p:nvPr/>
        </p:nvSpPr>
        <p:spPr>
          <a:xfrm rot="10800000">
            <a:off x="1896772" y="5269876"/>
            <a:ext cx="441694" cy="3580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3" name="가로 글상자 122"/>
          <p:cNvSpPr txBox="1"/>
          <p:nvPr/>
        </p:nvSpPr>
        <p:spPr>
          <a:xfrm>
            <a:off x="1887247" y="5662365"/>
            <a:ext cx="3628335" cy="36505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모임 게시판</a:t>
            </a:r>
            <a:endParaRPr lang="ko-KR" altLang="en-US"/>
          </a:p>
        </p:txBody>
      </p:sp>
      <p:sp>
        <p:nvSpPr>
          <p:cNvPr id="124" name="가로 글상자 123"/>
          <p:cNvSpPr txBox="1"/>
          <p:nvPr/>
        </p:nvSpPr>
        <p:spPr>
          <a:xfrm>
            <a:off x="6234802" y="5671890"/>
            <a:ext cx="3628335" cy="3655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지역 게시판</a:t>
            </a:r>
            <a:endParaRPr lang="ko-KR" altLang="en-US"/>
          </a:p>
        </p:txBody>
      </p:sp>
      <p:sp>
        <p:nvSpPr>
          <p:cNvPr id="125" name="가로 글상자 124"/>
          <p:cNvSpPr txBox="1"/>
          <p:nvPr/>
        </p:nvSpPr>
        <p:spPr>
          <a:xfrm>
            <a:off x="1887247" y="611572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126" name="가로 글상자 125"/>
          <p:cNvSpPr txBox="1"/>
          <p:nvPr/>
        </p:nvSpPr>
        <p:spPr>
          <a:xfrm>
            <a:off x="1887247" y="6332220"/>
            <a:ext cx="3609653" cy="219073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127" name="가로 글상자 126"/>
          <p:cNvSpPr txBox="1"/>
          <p:nvPr/>
        </p:nvSpPr>
        <p:spPr>
          <a:xfrm>
            <a:off x="1887247" y="6563400"/>
            <a:ext cx="3609653" cy="216494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128" name="가로 글상자 127"/>
          <p:cNvSpPr txBox="1"/>
          <p:nvPr/>
        </p:nvSpPr>
        <p:spPr>
          <a:xfrm>
            <a:off x="1887247" y="6830100"/>
            <a:ext cx="3609653" cy="216494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grpSp>
        <p:nvGrpSpPr>
          <p:cNvPr id="129" name="그룹 128"/>
          <p:cNvGrpSpPr/>
          <p:nvPr/>
        </p:nvGrpSpPr>
        <p:grpSpPr>
          <a:xfrm rot="0">
            <a:off x="1887247" y="2753400"/>
            <a:ext cx="3609653" cy="1092795"/>
            <a:chOff x="1887247" y="2753400"/>
            <a:chExt cx="3609653" cy="1092795"/>
          </a:xfrm>
        </p:grpSpPr>
        <p:sp>
          <p:nvSpPr>
            <p:cNvPr id="130" name="가로 글상자 34"/>
            <p:cNvSpPr txBox="1"/>
            <p:nvPr/>
          </p:nvSpPr>
          <p:spPr>
            <a:xfrm>
              <a:off x="1887247" y="27534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131" name="가로 글상자 36"/>
            <p:cNvSpPr txBox="1"/>
            <p:nvPr/>
          </p:nvSpPr>
          <p:spPr>
            <a:xfrm>
              <a:off x="1887247" y="29820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132" name="가로 글상자 37"/>
            <p:cNvSpPr txBox="1"/>
            <p:nvPr/>
          </p:nvSpPr>
          <p:spPr>
            <a:xfrm>
              <a:off x="1887247" y="31915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133" name="가로 글상자 38"/>
            <p:cNvSpPr txBox="1"/>
            <p:nvPr/>
          </p:nvSpPr>
          <p:spPr>
            <a:xfrm>
              <a:off x="1887247" y="34201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134" name="가로 글상자 80"/>
            <p:cNvSpPr txBox="1"/>
            <p:nvPr/>
          </p:nvSpPr>
          <p:spPr>
            <a:xfrm>
              <a:off x="1887247" y="36297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</p:grpSp>
      <p:grpSp>
        <p:nvGrpSpPr>
          <p:cNvPr id="135" name="그룹 134"/>
          <p:cNvGrpSpPr/>
          <p:nvPr/>
        </p:nvGrpSpPr>
        <p:grpSpPr>
          <a:xfrm rot="0">
            <a:off x="6244143" y="2753400"/>
            <a:ext cx="3609653" cy="1092795"/>
            <a:chOff x="1887247" y="2753400"/>
            <a:chExt cx="3609653" cy="1092795"/>
          </a:xfrm>
        </p:grpSpPr>
        <p:sp>
          <p:nvSpPr>
            <p:cNvPr id="136" name="가로 글상자 34"/>
            <p:cNvSpPr txBox="1"/>
            <p:nvPr/>
          </p:nvSpPr>
          <p:spPr>
            <a:xfrm>
              <a:off x="1887247" y="27534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137" name="가로 글상자 36"/>
            <p:cNvSpPr txBox="1"/>
            <p:nvPr/>
          </p:nvSpPr>
          <p:spPr>
            <a:xfrm>
              <a:off x="1887247" y="29820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138" name="가로 글상자 37"/>
            <p:cNvSpPr txBox="1"/>
            <p:nvPr/>
          </p:nvSpPr>
          <p:spPr>
            <a:xfrm>
              <a:off x="1887247" y="31915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139" name="가로 글상자 38"/>
            <p:cNvSpPr txBox="1"/>
            <p:nvPr/>
          </p:nvSpPr>
          <p:spPr>
            <a:xfrm>
              <a:off x="1887247" y="342015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  <p:sp>
          <p:nvSpPr>
            <p:cNvPr id="140" name="가로 글상자 80"/>
            <p:cNvSpPr txBox="1"/>
            <p:nvPr/>
          </p:nvSpPr>
          <p:spPr>
            <a:xfrm>
              <a:off x="1887247" y="3629700"/>
              <a:ext cx="3609653" cy="216495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900"/>
                <a:t>항목 </a:t>
              </a:r>
              <a:r>
                <a:rPr lang="en-US" altLang="ko-KR" sz="900"/>
                <a:t>1</a:t>
              </a:r>
              <a:endParaRPr lang="en-US" altLang="ko-KR" sz="900"/>
            </a:p>
          </p:txBody>
        </p:sp>
      </p:grpSp>
      <p:sp>
        <p:nvSpPr>
          <p:cNvPr id="141" name="가로 글상자 140"/>
          <p:cNvSpPr txBox="1"/>
          <p:nvPr/>
        </p:nvSpPr>
        <p:spPr>
          <a:xfrm>
            <a:off x="1886879" y="6787852"/>
            <a:ext cx="3609653" cy="220641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142" name="가로 글상자 141"/>
          <p:cNvSpPr txBox="1"/>
          <p:nvPr/>
        </p:nvSpPr>
        <p:spPr>
          <a:xfrm>
            <a:off x="6256507" y="611572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143" name="가로 글상자 142"/>
          <p:cNvSpPr txBox="1"/>
          <p:nvPr/>
        </p:nvSpPr>
        <p:spPr>
          <a:xfrm>
            <a:off x="6256507" y="6332220"/>
            <a:ext cx="3609653" cy="219073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144" name="가로 글상자 143"/>
          <p:cNvSpPr txBox="1"/>
          <p:nvPr/>
        </p:nvSpPr>
        <p:spPr>
          <a:xfrm>
            <a:off x="6256507" y="6563400"/>
            <a:ext cx="3609653" cy="216494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145" name="가로 글상자 144"/>
          <p:cNvSpPr txBox="1"/>
          <p:nvPr/>
        </p:nvSpPr>
        <p:spPr>
          <a:xfrm>
            <a:off x="6256139" y="6787852"/>
            <a:ext cx="3609653" cy="220641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15070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1" animBg="1"/>
      <p:bldP spid="74" grpId="2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-9525" y="1015844"/>
            <a:ext cx="12192000" cy="2838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3299" y="2572"/>
            <a:ext cx="12192000" cy="10227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887247" y="2290515"/>
            <a:ext cx="3628335" cy="36505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자유 게시판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3896700" y="186750"/>
            <a:ext cx="900090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갤러리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4930186" y="196275"/>
            <a:ext cx="1133428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프로모션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1505925" y="196275"/>
            <a:ext cx="1128690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공지사항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64" name=""/>
          <p:cNvGrpSpPr/>
          <p:nvPr/>
        </p:nvGrpSpPr>
        <p:grpSpPr>
          <a:xfrm rot="0">
            <a:off x="10616566" y="205800"/>
            <a:ext cx="889635" cy="463200"/>
            <a:chOff x="10616566" y="205800"/>
            <a:chExt cx="889635" cy="463200"/>
          </a:xfrm>
        </p:grpSpPr>
        <p:sp>
          <p:nvSpPr>
            <p:cNvPr id="16" name="직사각형 15"/>
            <p:cNvSpPr/>
            <p:nvPr/>
          </p:nvSpPr>
          <p:spPr>
            <a:xfrm>
              <a:off x="10628101" y="205800"/>
              <a:ext cx="570000" cy="46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7" name="가로 글상자 16"/>
            <p:cNvSpPr txBox="1"/>
            <p:nvPr/>
          </p:nvSpPr>
          <p:spPr>
            <a:xfrm>
              <a:off x="10616566" y="276225"/>
              <a:ext cx="889635" cy="36004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"/>
          <p:cNvGrpSpPr/>
          <p:nvPr/>
        </p:nvGrpSpPr>
        <p:grpSpPr>
          <a:xfrm rot="0">
            <a:off x="8854376" y="224850"/>
            <a:ext cx="937174" cy="371039"/>
            <a:chOff x="8829300" y="224994"/>
            <a:chExt cx="937174" cy="37103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381749" y="224994"/>
              <a:ext cx="384725" cy="371039"/>
            </a:xfrm>
            <a:prstGeom prst="rect">
              <a:avLst/>
            </a:prstGeom>
          </p:spPr>
        </p:pic>
        <p:sp>
          <p:nvSpPr>
            <p:cNvPr id="19" name="가로 글상자 18"/>
            <p:cNvSpPr txBox="1"/>
            <p:nvPr/>
          </p:nvSpPr>
          <p:spPr>
            <a:xfrm>
              <a:off x="8829300" y="228600"/>
              <a:ext cx="714374" cy="3601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검색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21" name=""/>
          <p:cNvGrpSpPr/>
          <p:nvPr/>
        </p:nvGrpSpPr>
        <p:grpSpPr>
          <a:xfrm rot="0">
            <a:off x="-474780" y="-466931"/>
            <a:ext cx="1804470" cy="1637662"/>
            <a:chOff x="-465255" y="-456356"/>
            <a:chExt cx="1804470" cy="1465162"/>
          </a:xfrm>
        </p:grpSpPr>
        <p:sp>
          <p:nvSpPr>
            <p:cNvPr id="8" name="가로 글상자 7"/>
            <p:cNvSpPr txBox="1"/>
            <p:nvPr/>
          </p:nvSpPr>
          <p:spPr>
            <a:xfrm>
              <a:off x="524850" y="186749"/>
              <a:ext cx="814365" cy="326848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lvl="0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>
              <a:lum/>
            </a:blip>
            <a:stretch>
              <a:fillRect/>
            </a:stretch>
          </p:blipFill>
          <p:spPr>
            <a:xfrm>
              <a:off x="-465255" y="-456356"/>
              <a:ext cx="1465162" cy="1465162"/>
            </a:xfrm>
            <a:prstGeom prst="rect">
              <a:avLst/>
            </a:prstGeom>
          </p:spPr>
        </p:pic>
      </p:grpSp>
      <p:sp>
        <p:nvSpPr>
          <p:cNvPr id="24" name="가로 글상자 23"/>
          <p:cNvSpPr txBox="1"/>
          <p:nvPr/>
        </p:nvSpPr>
        <p:spPr>
          <a:xfrm>
            <a:off x="6234802" y="2300040"/>
            <a:ext cx="3628335" cy="3655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정보 게시판</a:t>
            </a:r>
            <a:endParaRPr lang="ko-KR" altLang="en-US"/>
          </a:p>
        </p:txBody>
      </p:sp>
      <p:sp>
        <p:nvSpPr>
          <p:cNvPr id="27" name="가로 글상자 26"/>
          <p:cNvSpPr txBox="1"/>
          <p:nvPr/>
        </p:nvSpPr>
        <p:spPr>
          <a:xfrm>
            <a:off x="1887247" y="3863625"/>
            <a:ext cx="7975890" cy="3655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갤러리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87247" y="4549351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29" name="직사각형 28"/>
          <p:cNvSpPr/>
          <p:nvPr/>
        </p:nvSpPr>
        <p:spPr>
          <a:xfrm>
            <a:off x="5211997" y="4549351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30" name="직사각형 29"/>
          <p:cNvSpPr/>
          <p:nvPr/>
        </p:nvSpPr>
        <p:spPr>
          <a:xfrm>
            <a:off x="3470400" y="4549351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31" name="직사각형 30"/>
          <p:cNvSpPr/>
          <p:nvPr/>
        </p:nvSpPr>
        <p:spPr>
          <a:xfrm>
            <a:off x="6926947" y="4549351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32" name="직사각형 31"/>
          <p:cNvSpPr/>
          <p:nvPr/>
        </p:nvSpPr>
        <p:spPr>
          <a:xfrm>
            <a:off x="8536747" y="4549351"/>
            <a:ext cx="1326390" cy="1050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600"/>
              <a:t>배너</a:t>
            </a:r>
            <a:br>
              <a:rPr lang="ko-KR" altLang="en-US" sz="1600"/>
            </a:br>
            <a:r>
              <a:rPr lang="en-US" altLang="ko-KR" sz="1600"/>
              <a:t>(bx</a:t>
            </a:r>
            <a:r>
              <a:rPr lang="ko-KR" altLang="en-US" sz="1600"/>
              <a:t> 슬라이더</a:t>
            </a:r>
            <a:r>
              <a:rPr lang="en-US" altLang="ko-KR" sz="1600"/>
              <a:t>)</a:t>
            </a:r>
            <a:endParaRPr lang="en-US" altLang="ko-KR" sz="1600"/>
          </a:p>
        </p:txBody>
      </p:sp>
      <p:sp>
        <p:nvSpPr>
          <p:cNvPr id="33" name="오른쪽 화살표 32"/>
          <p:cNvSpPr/>
          <p:nvPr/>
        </p:nvSpPr>
        <p:spPr>
          <a:xfrm>
            <a:off x="9398606" y="5241301"/>
            <a:ext cx="499687" cy="4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10938486">
            <a:off x="1887247" y="5241300"/>
            <a:ext cx="499687" cy="48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5" name="가로 글상자 34"/>
          <p:cNvSpPr txBox="1"/>
          <p:nvPr/>
        </p:nvSpPr>
        <p:spPr>
          <a:xfrm>
            <a:off x="1887247" y="27915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36" name="가로 글상자 35"/>
          <p:cNvSpPr txBox="1"/>
          <p:nvPr/>
        </p:nvSpPr>
        <p:spPr>
          <a:xfrm>
            <a:off x="1887247" y="29439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37" name="가로 글상자 36"/>
          <p:cNvSpPr txBox="1"/>
          <p:nvPr/>
        </p:nvSpPr>
        <p:spPr>
          <a:xfrm>
            <a:off x="1896772" y="30963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38" name="가로 글상자 37"/>
          <p:cNvSpPr txBox="1"/>
          <p:nvPr/>
        </p:nvSpPr>
        <p:spPr>
          <a:xfrm>
            <a:off x="1896772" y="32868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39" name="가로 글상자 38"/>
          <p:cNvSpPr txBox="1"/>
          <p:nvPr/>
        </p:nvSpPr>
        <p:spPr>
          <a:xfrm>
            <a:off x="1887247" y="349635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0" name="가로 글상자 39"/>
          <p:cNvSpPr txBox="1"/>
          <p:nvPr/>
        </p:nvSpPr>
        <p:spPr>
          <a:xfrm>
            <a:off x="6230647" y="27915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1" name="가로 글상자 40"/>
          <p:cNvSpPr txBox="1"/>
          <p:nvPr/>
        </p:nvSpPr>
        <p:spPr>
          <a:xfrm>
            <a:off x="6230647" y="29439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2" name="가로 글상자 41"/>
          <p:cNvSpPr txBox="1"/>
          <p:nvPr/>
        </p:nvSpPr>
        <p:spPr>
          <a:xfrm>
            <a:off x="6240172" y="30963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3" name="가로 글상자 42"/>
          <p:cNvSpPr txBox="1"/>
          <p:nvPr/>
        </p:nvSpPr>
        <p:spPr>
          <a:xfrm>
            <a:off x="6240172" y="328680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4" name="가로 글상자 43"/>
          <p:cNvSpPr txBox="1"/>
          <p:nvPr/>
        </p:nvSpPr>
        <p:spPr>
          <a:xfrm>
            <a:off x="6230647" y="3496350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5" name="가로 글상자 44"/>
          <p:cNvSpPr txBox="1"/>
          <p:nvPr/>
        </p:nvSpPr>
        <p:spPr>
          <a:xfrm>
            <a:off x="1887247" y="5824290"/>
            <a:ext cx="3628335" cy="365055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모임 게시판</a:t>
            </a:r>
            <a:endParaRPr lang="ko-KR" altLang="en-US"/>
          </a:p>
        </p:txBody>
      </p:sp>
      <p:sp>
        <p:nvSpPr>
          <p:cNvPr id="46" name="가로 글상자 45"/>
          <p:cNvSpPr txBox="1"/>
          <p:nvPr/>
        </p:nvSpPr>
        <p:spPr>
          <a:xfrm>
            <a:off x="6234802" y="5833815"/>
            <a:ext cx="3628335" cy="36552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지역 게시판</a:t>
            </a:r>
            <a:endParaRPr lang="ko-KR" altLang="en-US"/>
          </a:p>
        </p:txBody>
      </p:sp>
      <p:sp>
        <p:nvSpPr>
          <p:cNvPr id="47" name="가로 글상자 46"/>
          <p:cNvSpPr txBox="1"/>
          <p:nvPr/>
        </p:nvSpPr>
        <p:spPr>
          <a:xfrm>
            <a:off x="1887247" y="63252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8" name="가로 글상자 47"/>
          <p:cNvSpPr txBox="1"/>
          <p:nvPr/>
        </p:nvSpPr>
        <p:spPr>
          <a:xfrm>
            <a:off x="1887247" y="64776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49" name="가로 글상자 48"/>
          <p:cNvSpPr txBox="1"/>
          <p:nvPr/>
        </p:nvSpPr>
        <p:spPr>
          <a:xfrm>
            <a:off x="1896772" y="66300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0" name="가로 글상자 49"/>
          <p:cNvSpPr txBox="1"/>
          <p:nvPr/>
        </p:nvSpPr>
        <p:spPr>
          <a:xfrm>
            <a:off x="1896772" y="68205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1" name="가로 글상자 50"/>
          <p:cNvSpPr txBox="1"/>
          <p:nvPr/>
        </p:nvSpPr>
        <p:spPr>
          <a:xfrm>
            <a:off x="1887247" y="703012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2" name="가로 글상자 51"/>
          <p:cNvSpPr txBox="1"/>
          <p:nvPr/>
        </p:nvSpPr>
        <p:spPr>
          <a:xfrm>
            <a:off x="6230647" y="63252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3" name="가로 글상자 52"/>
          <p:cNvSpPr txBox="1"/>
          <p:nvPr/>
        </p:nvSpPr>
        <p:spPr>
          <a:xfrm>
            <a:off x="6230647" y="64776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4" name="가로 글상자 53"/>
          <p:cNvSpPr txBox="1"/>
          <p:nvPr/>
        </p:nvSpPr>
        <p:spPr>
          <a:xfrm>
            <a:off x="6240172" y="66300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5" name="가로 글상자 54"/>
          <p:cNvSpPr txBox="1"/>
          <p:nvPr/>
        </p:nvSpPr>
        <p:spPr>
          <a:xfrm>
            <a:off x="6240172" y="682057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56" name="가로 글상자 55"/>
          <p:cNvSpPr txBox="1"/>
          <p:nvPr/>
        </p:nvSpPr>
        <p:spPr>
          <a:xfrm>
            <a:off x="6230647" y="7030125"/>
            <a:ext cx="3609653" cy="216495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/>
              <a:t>항목 </a:t>
            </a:r>
            <a:r>
              <a:rPr lang="en-US" altLang="ko-KR" sz="900"/>
              <a:t>1</a:t>
            </a:r>
            <a:endParaRPr lang="en-US" altLang="ko-KR" sz="900"/>
          </a:p>
        </p:txBody>
      </p:sp>
      <p:sp>
        <p:nvSpPr>
          <p:cNvPr id="63" name="가로 글상자 62">
            <a:hlinkClick r:id="rId5" action="ppaction://hlinksldjump"/>
          </p:cNvPr>
          <p:cNvSpPr txBox="1"/>
          <p:nvPr/>
        </p:nvSpPr>
        <p:spPr>
          <a:xfrm>
            <a:off x="11322870" y="418350"/>
            <a:ext cx="1135829" cy="2655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>
                <a:solidFill>
                  <a:schemeClr val="dk1"/>
                </a:solidFill>
              </a:rPr>
              <a:t>로그아웃</a:t>
            </a:r>
            <a:endParaRPr lang="ko-KR" altLang="en-US" sz="1200">
              <a:solidFill>
                <a:schemeClr val="dk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616215" y="4301701"/>
            <a:ext cx="1101466" cy="29208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채팅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2604673" y="6978323"/>
            <a:ext cx="1124550" cy="24417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7" name="사각형 설명선 66"/>
          <p:cNvSpPr/>
          <p:nvPr/>
        </p:nvSpPr>
        <p:spPr>
          <a:xfrm>
            <a:off x="12837806" y="4793529"/>
            <a:ext cx="658285" cy="260647"/>
          </a:xfrm>
          <a:prstGeom prst="wedgeRectCallout">
            <a:avLst>
              <a:gd name="adj1" fmla="val -54624"/>
              <a:gd name="adj2" fmla="val 119842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9" name="타원 68">
            <a:hlinkClick r:id="rId6" action="ppaction://hlinksldjump"/>
          </p:cNvPr>
          <p:cNvSpPr/>
          <p:nvPr/>
        </p:nvSpPr>
        <p:spPr>
          <a:xfrm>
            <a:off x="10582095" y="4593504"/>
            <a:ext cx="832501" cy="92134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/>
              <a:t>실시간채팅</a:t>
            </a:r>
            <a:endParaRPr lang="ko-KR" altLang="en-US" sz="1000"/>
          </a:p>
        </p:txBody>
      </p:sp>
      <p:grpSp>
        <p:nvGrpSpPr>
          <p:cNvPr id="71" name=""/>
          <p:cNvGrpSpPr/>
          <p:nvPr/>
        </p:nvGrpSpPr>
        <p:grpSpPr>
          <a:xfrm rot="0">
            <a:off x="687034" y="1701007"/>
            <a:ext cx="3659709" cy="1929105"/>
            <a:chOff x="12705374" y="617220"/>
            <a:chExt cx="1101466" cy="1929105"/>
          </a:xfrm>
        </p:grpSpPr>
        <p:sp>
          <p:nvSpPr>
            <p:cNvPr id="57" name="직사각형 56"/>
            <p:cNvSpPr/>
            <p:nvPr/>
          </p:nvSpPr>
          <p:spPr>
            <a:xfrm>
              <a:off x="12705374" y="617220"/>
              <a:ext cx="1101466" cy="1929105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/>
            <a:p>
              <a:pPr lvl="0"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실시간</a:t>
              </a:r>
              <a:endParaRPr lang="ko-KR" altLang="en-US">
                <a:solidFill>
                  <a:schemeClr val="dk1"/>
                </a:solidFill>
              </a:endParaRPr>
            </a:p>
            <a:p>
              <a:pPr lvl="0"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검색어 순위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58" name="가로 글상자 57"/>
            <p:cNvSpPr txBox="1"/>
            <p:nvPr/>
          </p:nvSpPr>
          <p:spPr>
            <a:xfrm>
              <a:off x="12867299" y="1261078"/>
              <a:ext cx="693346" cy="2229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900">
                  <a:solidFill>
                    <a:schemeClr val="dk1"/>
                  </a:solidFill>
                </a:rPr>
                <a:t>1</a:t>
              </a:r>
              <a:endParaRPr lang="ko-KR" altLang="en-US" sz="900">
                <a:solidFill>
                  <a:schemeClr val="dk1"/>
                </a:solidFill>
              </a:endParaRPr>
            </a:p>
          </p:txBody>
        </p:sp>
        <p:sp>
          <p:nvSpPr>
            <p:cNvPr id="59" name="가로 글상자 58"/>
            <p:cNvSpPr txBox="1"/>
            <p:nvPr/>
          </p:nvSpPr>
          <p:spPr>
            <a:xfrm>
              <a:off x="12876825" y="1423003"/>
              <a:ext cx="693346" cy="222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900">
                  <a:solidFill>
                    <a:schemeClr val="dk1"/>
                  </a:solidFill>
                </a:rPr>
                <a:t>2</a:t>
              </a:r>
              <a:endParaRPr lang="en-US" altLang="ko-KR" sz="900">
                <a:solidFill>
                  <a:schemeClr val="dk1"/>
                </a:solidFill>
              </a:endParaRPr>
            </a:p>
          </p:txBody>
        </p:sp>
        <p:sp>
          <p:nvSpPr>
            <p:cNvPr id="60" name="가로 글상자 59"/>
            <p:cNvSpPr txBox="1"/>
            <p:nvPr/>
          </p:nvSpPr>
          <p:spPr>
            <a:xfrm>
              <a:off x="12876825" y="1565878"/>
              <a:ext cx="693346" cy="222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900">
                  <a:solidFill>
                    <a:schemeClr val="dk1"/>
                  </a:solidFill>
                </a:rPr>
                <a:t>3</a:t>
              </a:r>
              <a:endParaRPr lang="en-US" altLang="ko-KR" sz="900">
                <a:solidFill>
                  <a:schemeClr val="dk1"/>
                </a:solidFill>
              </a:endParaRPr>
            </a:p>
          </p:txBody>
        </p:sp>
        <p:sp>
          <p:nvSpPr>
            <p:cNvPr id="61" name="가로 글상자 60"/>
            <p:cNvSpPr txBox="1"/>
            <p:nvPr/>
          </p:nvSpPr>
          <p:spPr>
            <a:xfrm>
              <a:off x="12876825" y="1718278"/>
              <a:ext cx="693346" cy="222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900">
                  <a:solidFill>
                    <a:schemeClr val="dk1"/>
                  </a:solidFill>
                </a:rPr>
                <a:t>4</a:t>
              </a:r>
              <a:endParaRPr lang="en-US" altLang="ko-KR" sz="900">
                <a:solidFill>
                  <a:schemeClr val="dk1"/>
                </a:solidFill>
              </a:endParaRPr>
            </a:p>
          </p:txBody>
        </p:sp>
        <p:sp>
          <p:nvSpPr>
            <p:cNvPr id="62" name="가로 글상자 61"/>
            <p:cNvSpPr txBox="1"/>
            <p:nvPr/>
          </p:nvSpPr>
          <p:spPr>
            <a:xfrm>
              <a:off x="12886348" y="1870678"/>
              <a:ext cx="693347" cy="222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900">
                  <a:solidFill>
                    <a:schemeClr val="dk1"/>
                  </a:solidFill>
                </a:rPr>
                <a:t>5</a:t>
              </a:r>
              <a:endParaRPr lang="en-US" altLang="ko-KR" sz="900">
                <a:solidFill>
                  <a:schemeClr val="dk1"/>
                </a:solidFill>
              </a:endParaRPr>
            </a:p>
          </p:txBody>
        </p:sp>
      </p:grpSp>
      <p:sp>
        <p:nvSpPr>
          <p:cNvPr id="74" name="직사각형 73">
            <a:hlinkClick r:id="rId7" action="ppaction://hlinksldjump"/>
          </p:cNvPr>
          <p:cNvSpPr/>
          <p:nvPr/>
        </p:nvSpPr>
        <p:spPr>
          <a:xfrm>
            <a:off x="2137090" y="1075481"/>
            <a:ext cx="8924294" cy="443268"/>
          </a:xfrm>
          <a:prstGeom prst="rect">
            <a:avLst/>
          </a:prstGeom>
          <a:noFill/>
          <a:ln>
            <a:solidFill>
              <a:srgbClr val="1b17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여기에 검색어 입력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9865792" y="186750"/>
            <a:ext cx="503123" cy="437400"/>
            <a:chOff x="9865792" y="186750"/>
            <a:chExt cx="503123" cy="437400"/>
          </a:xfrm>
        </p:grpSpPr>
        <p:pic>
          <p:nvPicPr>
            <p:cNvPr id="79" name="그림 5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880285" y="186750"/>
              <a:ext cx="447303" cy="437400"/>
            </a:xfrm>
            <a:prstGeom prst="rect">
              <a:avLst/>
            </a:prstGeom>
          </p:spPr>
        </p:pic>
        <p:sp>
          <p:nvSpPr>
            <p:cNvPr id="80" name="가로 글상자 10"/>
            <p:cNvSpPr txBox="1"/>
            <p:nvPr/>
          </p:nvSpPr>
          <p:spPr>
            <a:xfrm>
              <a:off x="9865792" y="235988"/>
              <a:ext cx="503123" cy="362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lt2"/>
                  </a:solidFill>
                </a:rPr>
                <a:t>my</a:t>
              </a:r>
              <a:endParaRPr lang="en-US" altLang="ko-KR">
                <a:ln w="9525">
                  <a:solidFill>
                    <a:schemeClr val="dk1"/>
                  </a:solidFill>
                </a:ln>
                <a:solidFill>
                  <a:schemeClr val="lt2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 rot="0">
            <a:off x="7401675" y="1701007"/>
            <a:ext cx="3659709" cy="1929105"/>
            <a:chOff x="12705374" y="617220"/>
            <a:chExt cx="1101466" cy="1929105"/>
          </a:xfrm>
        </p:grpSpPr>
        <p:sp>
          <p:nvSpPr>
            <p:cNvPr id="82" name="직사각형 56"/>
            <p:cNvSpPr/>
            <p:nvPr/>
          </p:nvSpPr>
          <p:spPr>
            <a:xfrm>
              <a:off x="12705374" y="617220"/>
              <a:ext cx="1101466" cy="1929105"/>
            </a:xfrm>
            <a:prstGeom prst="rect">
              <a:avLst/>
            </a:prstGeom>
            <a:solidFill>
              <a:schemeClr val="lt1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검색 기록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83" name="가로 글상자 57"/>
            <p:cNvSpPr txBox="1"/>
            <p:nvPr/>
          </p:nvSpPr>
          <p:spPr>
            <a:xfrm>
              <a:off x="12867299" y="1261078"/>
              <a:ext cx="693346" cy="222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900">
                  <a:solidFill>
                    <a:schemeClr val="dk1"/>
                  </a:solidFill>
                </a:rPr>
                <a:t>1</a:t>
              </a:r>
              <a:endParaRPr lang="ko-KR" altLang="en-US" sz="900">
                <a:solidFill>
                  <a:schemeClr val="dk1"/>
                </a:solidFill>
              </a:endParaRPr>
            </a:p>
          </p:txBody>
        </p:sp>
      </p:grpSp>
      <p:sp>
        <p:nvSpPr>
          <p:cNvPr id="84" name="가로 글상자 83">
            <a:hlinkClick r:id="rId9" action="ppaction://hlinksldjump"/>
          </p:cNvPr>
          <p:cNvSpPr txBox="1"/>
          <p:nvPr/>
        </p:nvSpPr>
        <p:spPr>
          <a:xfrm>
            <a:off x="2801325" y="186750"/>
            <a:ext cx="795315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  <a:hlinkClick r:id="rId10" action="ppaction://hlinksldjump"/>
              </a:rPr>
              <a:t>K</a:t>
            </a:r>
            <a:r>
              <a:rPr lang="ko-KR" altLang="en-US">
                <a:solidFill>
                  <a:schemeClr val="dk1"/>
                </a:solidFill>
                <a:hlinkClick r:id="rId11" action="ppaction://hlinksldjump"/>
              </a:rPr>
              <a:t>시판</a:t>
            </a:r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9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27 0.00440 L -0.65419 0.12907 " pathEditMode="relative" ptsTypes="">
                                      <p:cBhvr>
                                        <p:cTn id="1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1"/>
                            </p:stCondLst>
                            <p:childTnLst>
                              <p:par>
                                <p:cTn id="1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2"/>
                            </p:stCondLst>
                            <p:childTnLst>
                              <p:par>
                                <p:cTn id="1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1" animBg="1"/>
      <p:bldP spid="71" grpId="2" animBg="1"/>
      <p:bldP spid="81" grpId="3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3299" y="2572"/>
            <a:ext cx="12192000" cy="7740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3896700" y="186750"/>
            <a:ext cx="900090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갤러리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930186" y="196275"/>
            <a:ext cx="1133428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프로모션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1505925" y="196275"/>
            <a:ext cx="1128690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공지사항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0616566" y="205800"/>
            <a:ext cx="889635" cy="463200"/>
            <a:chOff x="10616566" y="205800"/>
            <a:chExt cx="889635" cy="463200"/>
          </a:xfrm>
        </p:grpSpPr>
        <p:sp>
          <p:nvSpPr>
            <p:cNvPr id="13" name="직사각형 15"/>
            <p:cNvSpPr/>
            <p:nvPr/>
          </p:nvSpPr>
          <p:spPr>
            <a:xfrm>
              <a:off x="10628101" y="205800"/>
              <a:ext cx="570000" cy="46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4" name="가로 글상자 16"/>
            <p:cNvSpPr txBox="1"/>
            <p:nvPr/>
          </p:nvSpPr>
          <p:spPr>
            <a:xfrm>
              <a:off x="10616566" y="276225"/>
              <a:ext cx="889635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rot="0">
            <a:off x="8829300" y="224994"/>
            <a:ext cx="937174" cy="371039"/>
            <a:chOff x="8829300" y="224994"/>
            <a:chExt cx="937174" cy="371039"/>
          </a:xfrm>
        </p:grpSpPr>
        <p:pic>
          <p:nvPicPr>
            <p:cNvPr id="16" name="그림 22">
              <a:hlinkClick r:id="rId3" action="ppaction://hlinksldjump"/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81749" y="224994"/>
              <a:ext cx="384725" cy="371039"/>
            </a:xfrm>
            <a:prstGeom prst="rect">
              <a:avLst/>
            </a:prstGeom>
          </p:spPr>
        </p:pic>
        <p:sp>
          <p:nvSpPr>
            <p:cNvPr id="17" name="가로 글상자 18"/>
            <p:cNvSpPr txBox="1"/>
            <p:nvPr/>
          </p:nvSpPr>
          <p:spPr>
            <a:xfrm>
              <a:off x="8829300" y="228600"/>
              <a:ext cx="714374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검색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18" name="가로 글상자 17">
            <a:hlinkClick r:id="rId5" action="ppaction://hlinksldjump"/>
          </p:cNvPr>
          <p:cNvSpPr txBox="1"/>
          <p:nvPr/>
        </p:nvSpPr>
        <p:spPr>
          <a:xfrm>
            <a:off x="11322870" y="418350"/>
            <a:ext cx="1135829" cy="26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dk1"/>
                </a:solidFill>
              </a:rPr>
              <a:t>로그아웃</a:t>
            </a:r>
            <a:endParaRPr lang="ko-KR" altLang="en-US" sz="1200">
              <a:solidFill>
                <a:schemeClr val="dk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" y="756880"/>
            <a:ext cx="12192000" cy="443268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여기에 검색어 입력</a:t>
            </a:r>
            <a:r>
              <a:rPr lang="ko-KR" altLang="en-US">
                <a:solidFill>
                  <a:schemeClr val="lt1"/>
                </a:solidFill>
              </a:rPr>
              <a:t>				</a:t>
            </a:r>
            <a:r>
              <a:rPr lang="en-US" altLang="ko-KR">
                <a:solidFill>
                  <a:schemeClr val="lt1"/>
                </a:solidFill>
              </a:rPr>
              <a:t>                 </a:t>
            </a:r>
            <a:r>
              <a:rPr lang="ko-KR" altLang="en-US">
                <a:solidFill>
                  <a:schemeClr val="lt1"/>
                </a:solidFill>
              </a:rPr>
              <a:t>의 검색 결과가 </a:t>
            </a:r>
            <a:r>
              <a:rPr lang="en-US" altLang="ko-KR">
                <a:solidFill>
                  <a:schemeClr val="lt1"/>
                </a:solidFill>
              </a:rPr>
              <a:t>6 </a:t>
            </a:r>
            <a:r>
              <a:rPr lang="ko-KR" altLang="en-US">
                <a:solidFill>
                  <a:schemeClr val="lt1"/>
                </a:solidFill>
              </a:rPr>
              <a:t>건 있습니다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740326" y="2183999"/>
            <a:ext cx="10296794" cy="290596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1</a:t>
            </a:r>
            <a:endParaRPr lang="en-US" altLang="ko-KR" sz="1300"/>
          </a:p>
        </p:txBody>
      </p:sp>
      <p:sp>
        <p:nvSpPr>
          <p:cNvPr id="23" name="가로 글상자 22"/>
          <p:cNvSpPr txBox="1"/>
          <p:nvPr/>
        </p:nvSpPr>
        <p:spPr>
          <a:xfrm>
            <a:off x="740325" y="2623169"/>
            <a:ext cx="10296795" cy="289576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2</a:t>
            </a:r>
            <a:endParaRPr lang="en-US" altLang="ko-KR" sz="1300"/>
          </a:p>
        </p:txBody>
      </p:sp>
      <p:sp>
        <p:nvSpPr>
          <p:cNvPr id="25" name="가로 글상자 24"/>
          <p:cNvSpPr txBox="1"/>
          <p:nvPr/>
        </p:nvSpPr>
        <p:spPr>
          <a:xfrm>
            <a:off x="740326" y="3109829"/>
            <a:ext cx="10296794" cy="288691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3</a:t>
            </a:r>
            <a:endParaRPr lang="en-US" altLang="ko-KR" sz="1300"/>
          </a:p>
        </p:txBody>
      </p:sp>
      <p:sp>
        <p:nvSpPr>
          <p:cNvPr id="26" name="가로 글상자 25"/>
          <p:cNvSpPr txBox="1"/>
          <p:nvPr/>
        </p:nvSpPr>
        <p:spPr>
          <a:xfrm>
            <a:off x="740325" y="3548999"/>
            <a:ext cx="10296795" cy="287671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4</a:t>
            </a:r>
            <a:endParaRPr lang="en-US" altLang="ko-KR" sz="1300"/>
          </a:p>
        </p:txBody>
      </p:sp>
      <p:sp>
        <p:nvSpPr>
          <p:cNvPr id="27" name="가로 글상자 26"/>
          <p:cNvSpPr txBox="1"/>
          <p:nvPr/>
        </p:nvSpPr>
        <p:spPr>
          <a:xfrm>
            <a:off x="740326" y="3979829"/>
            <a:ext cx="10296794" cy="285466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5</a:t>
            </a:r>
            <a:endParaRPr lang="en-US" altLang="ko-KR" sz="1300"/>
          </a:p>
        </p:txBody>
      </p:sp>
      <p:sp>
        <p:nvSpPr>
          <p:cNvPr id="28" name="가로 글상자 27"/>
          <p:cNvSpPr txBox="1"/>
          <p:nvPr/>
        </p:nvSpPr>
        <p:spPr>
          <a:xfrm>
            <a:off x="740325" y="4418999"/>
            <a:ext cx="10296795" cy="284446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6</a:t>
            </a:r>
            <a:endParaRPr lang="en-US" altLang="ko-KR" sz="1300"/>
          </a:p>
        </p:txBody>
      </p:sp>
      <p:sp>
        <p:nvSpPr>
          <p:cNvPr id="29" name="위쪽 화살표 28"/>
          <p:cNvSpPr/>
          <p:nvPr/>
        </p:nvSpPr>
        <p:spPr>
          <a:xfrm>
            <a:off x="11506201" y="5307749"/>
            <a:ext cx="567915" cy="637500"/>
          </a:xfrm>
          <a:prstGeom prst="upArrow">
            <a:avLst>
              <a:gd name="adj1" fmla="val 50000"/>
              <a:gd name="adj2" fmla="val 42187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900">
                <a:solidFill>
                  <a:schemeClr val="dk1"/>
                </a:solidFill>
              </a:rPr>
              <a:t>top</a:t>
            </a:r>
            <a:endParaRPr lang="en-US" altLang="ko-KR" sz="900">
              <a:solidFill>
                <a:schemeClr val="dk1"/>
              </a:solidFill>
            </a:endParaRPr>
          </a:p>
        </p:txBody>
      </p:sp>
      <p:grpSp>
        <p:nvGrpSpPr>
          <p:cNvPr id="32" name=""/>
          <p:cNvGrpSpPr/>
          <p:nvPr/>
        </p:nvGrpSpPr>
        <p:grpSpPr>
          <a:xfrm rot="0">
            <a:off x="7226753" y="2183999"/>
            <a:ext cx="1958207" cy="366796"/>
            <a:chOff x="9016172" y="2183999"/>
            <a:chExt cx="2045213" cy="366796"/>
          </a:xfrm>
        </p:grpSpPr>
        <p:sp>
          <p:nvSpPr>
            <p:cNvPr id="30" name="가로 글상자 29"/>
            <p:cNvSpPr txBox="1"/>
            <p:nvPr/>
          </p:nvSpPr>
          <p:spPr>
            <a:xfrm>
              <a:off x="9016171" y="2183999"/>
              <a:ext cx="2045213" cy="3382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31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 sz="1600"/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7226753" y="2599356"/>
            <a:ext cx="1958207" cy="366796"/>
            <a:chOff x="9016172" y="2183999"/>
            <a:chExt cx="2045213" cy="366796"/>
          </a:xfrm>
        </p:grpSpPr>
        <p:sp>
          <p:nvSpPr>
            <p:cNvPr id="35" name="가로 글상자 29"/>
            <p:cNvSpPr txBox="1"/>
            <p:nvPr/>
          </p:nvSpPr>
          <p:spPr>
            <a:xfrm>
              <a:off x="9016171" y="2183996"/>
              <a:ext cx="2045213" cy="34196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36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 sz="1600"/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7226753" y="3062204"/>
            <a:ext cx="1958207" cy="366796"/>
            <a:chOff x="9016172" y="2183999"/>
            <a:chExt cx="2045213" cy="366796"/>
          </a:xfrm>
        </p:grpSpPr>
        <p:sp>
          <p:nvSpPr>
            <p:cNvPr id="38" name="가로 글상자 29"/>
            <p:cNvSpPr txBox="1"/>
            <p:nvPr/>
          </p:nvSpPr>
          <p:spPr>
            <a:xfrm>
              <a:off x="9016171" y="2183999"/>
              <a:ext cx="2045213" cy="33631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39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 sz="1600"/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7226753" y="3548999"/>
            <a:ext cx="1958207" cy="366796"/>
            <a:chOff x="9016172" y="2183999"/>
            <a:chExt cx="2045213" cy="366796"/>
          </a:xfrm>
        </p:grpSpPr>
        <p:sp>
          <p:nvSpPr>
            <p:cNvPr id="41" name="가로 글상자 29"/>
            <p:cNvSpPr txBox="1"/>
            <p:nvPr/>
          </p:nvSpPr>
          <p:spPr>
            <a:xfrm>
              <a:off x="9016171" y="2183999"/>
              <a:ext cx="2045213" cy="33529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42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 sz="1600"/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7226753" y="3956017"/>
            <a:ext cx="1958207" cy="366796"/>
            <a:chOff x="9016172" y="2183999"/>
            <a:chExt cx="2045213" cy="366796"/>
          </a:xfrm>
        </p:grpSpPr>
        <p:sp>
          <p:nvSpPr>
            <p:cNvPr id="44" name="가로 글상자 29"/>
            <p:cNvSpPr txBox="1"/>
            <p:nvPr/>
          </p:nvSpPr>
          <p:spPr>
            <a:xfrm>
              <a:off x="9016171" y="2183999"/>
              <a:ext cx="2045213" cy="3378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45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 sz="1600"/>
            </a:p>
          </p:txBody>
        </p:sp>
      </p:grpSp>
      <p:grpSp>
        <p:nvGrpSpPr>
          <p:cNvPr id="46" name="그룹 45"/>
          <p:cNvGrpSpPr/>
          <p:nvPr/>
        </p:nvGrpSpPr>
        <p:grpSpPr>
          <a:xfrm rot="0">
            <a:off x="7226753" y="4371374"/>
            <a:ext cx="1958207" cy="366796"/>
            <a:chOff x="9016172" y="2183999"/>
            <a:chExt cx="2045213" cy="366796"/>
          </a:xfrm>
        </p:grpSpPr>
        <p:sp>
          <p:nvSpPr>
            <p:cNvPr id="47" name="가로 글상자 29"/>
            <p:cNvSpPr txBox="1"/>
            <p:nvPr/>
          </p:nvSpPr>
          <p:spPr>
            <a:xfrm>
              <a:off x="9016171" y="2183996"/>
              <a:ext cx="2045213" cy="3415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48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 sz="1600"/>
            </a:p>
          </p:txBody>
        </p:sp>
      </p:grpSp>
      <p:sp>
        <p:nvSpPr>
          <p:cNvPr id="49" name="가로 글상자 48"/>
          <p:cNvSpPr txBox="1"/>
          <p:nvPr/>
        </p:nvSpPr>
        <p:spPr>
          <a:xfrm>
            <a:off x="9451849" y="2191184"/>
            <a:ext cx="907542" cy="3310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sp>
        <p:nvSpPr>
          <p:cNvPr id="50" name="가로 글상자 49"/>
          <p:cNvSpPr txBox="1"/>
          <p:nvPr/>
        </p:nvSpPr>
        <p:spPr>
          <a:xfrm>
            <a:off x="9451849" y="2623169"/>
            <a:ext cx="907542" cy="3372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sp>
        <p:nvSpPr>
          <p:cNvPr id="51" name="가로 글상자 50"/>
          <p:cNvSpPr txBox="1"/>
          <p:nvPr/>
        </p:nvSpPr>
        <p:spPr>
          <a:xfrm>
            <a:off x="9451849" y="3069389"/>
            <a:ext cx="907542" cy="3386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sp>
        <p:nvSpPr>
          <p:cNvPr id="52" name="가로 글상자 51"/>
          <p:cNvSpPr txBox="1"/>
          <p:nvPr/>
        </p:nvSpPr>
        <p:spPr>
          <a:xfrm>
            <a:off x="9451849" y="3548999"/>
            <a:ext cx="907542" cy="3352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sp>
        <p:nvSpPr>
          <p:cNvPr id="53" name="가로 글상자 52"/>
          <p:cNvSpPr txBox="1"/>
          <p:nvPr/>
        </p:nvSpPr>
        <p:spPr>
          <a:xfrm>
            <a:off x="9451849" y="3956017"/>
            <a:ext cx="907542" cy="33785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sp>
        <p:nvSpPr>
          <p:cNvPr id="54" name="가로 글상자 53"/>
          <p:cNvSpPr txBox="1"/>
          <p:nvPr/>
        </p:nvSpPr>
        <p:spPr>
          <a:xfrm>
            <a:off x="9451849" y="4374967"/>
            <a:ext cx="907542" cy="3380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grpSp>
        <p:nvGrpSpPr>
          <p:cNvPr id="56" name=""/>
          <p:cNvGrpSpPr/>
          <p:nvPr/>
        </p:nvGrpSpPr>
        <p:grpSpPr>
          <a:xfrm rot="0">
            <a:off x="9865792" y="186750"/>
            <a:ext cx="503123" cy="437400"/>
            <a:chOff x="9865792" y="186750"/>
            <a:chExt cx="503123" cy="437400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880285" y="186750"/>
              <a:ext cx="447303" cy="437400"/>
            </a:xfrm>
            <a:prstGeom prst="rect">
              <a:avLst/>
            </a:prstGeom>
          </p:spPr>
        </p:pic>
        <p:sp>
          <p:nvSpPr>
            <p:cNvPr id="11" name="가로 글상자 10"/>
            <p:cNvSpPr txBox="1"/>
            <p:nvPr/>
          </p:nvSpPr>
          <p:spPr>
            <a:xfrm>
              <a:off x="9865792" y="235988"/>
              <a:ext cx="503123" cy="362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lt2"/>
                  </a:solidFill>
                </a:rPr>
                <a:t>my</a:t>
              </a:r>
              <a:endParaRPr lang="en-US" altLang="ko-KR">
                <a:ln w="9525">
                  <a:solidFill>
                    <a:schemeClr val="dk1"/>
                  </a:solidFill>
                </a:ln>
                <a:solidFill>
                  <a:schemeClr val="lt2"/>
                </a:solidFill>
              </a:endParaRPr>
            </a:p>
          </p:txBody>
        </p:sp>
      </p:grpSp>
      <p:sp>
        <p:nvSpPr>
          <p:cNvPr id="57" name="가로 글상자 56"/>
          <p:cNvSpPr txBox="1"/>
          <p:nvPr/>
        </p:nvSpPr>
        <p:spPr>
          <a:xfrm>
            <a:off x="740325" y="1673999"/>
            <a:ext cx="10296794" cy="286246"/>
          </a:xfrm>
          <a:prstGeom prst="rect">
            <a:avLst/>
          </a:prstGeom>
          <a:ln w="38100">
            <a:solidFill>
              <a:schemeClr val="lt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제목		  게시판 종류			               좋아요	   작성자                    최근 작성일      댓글</a:t>
            </a:r>
            <a:endParaRPr lang="ko-KR" altLang="en-US" sz="1300"/>
          </a:p>
        </p:txBody>
      </p:sp>
      <p:grpSp>
        <p:nvGrpSpPr>
          <p:cNvPr id="60" name=""/>
          <p:cNvGrpSpPr/>
          <p:nvPr/>
        </p:nvGrpSpPr>
        <p:grpSpPr>
          <a:xfrm rot="0">
            <a:off x="6041313" y="2191184"/>
            <a:ext cx="854532" cy="359611"/>
            <a:chOff x="6698670" y="2191184"/>
            <a:chExt cx="892500" cy="359611"/>
          </a:xfrm>
        </p:grpSpPr>
        <p:sp>
          <p:nvSpPr>
            <p:cNvPr id="58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59" name="가로 글상자 58"/>
            <p:cNvSpPr txBox="1"/>
            <p:nvPr/>
          </p:nvSpPr>
          <p:spPr>
            <a:xfrm>
              <a:off x="7144920" y="2191182"/>
              <a:ext cx="446250" cy="34056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grpSp>
        <p:nvGrpSpPr>
          <p:cNvPr id="61" name="그룹 60"/>
          <p:cNvGrpSpPr/>
          <p:nvPr/>
        </p:nvGrpSpPr>
        <p:grpSpPr>
          <a:xfrm rot="0">
            <a:off x="6041313" y="2629334"/>
            <a:ext cx="854532" cy="359611"/>
            <a:chOff x="6698670" y="2191184"/>
            <a:chExt cx="892500" cy="359611"/>
          </a:xfrm>
        </p:grpSpPr>
        <p:sp>
          <p:nvSpPr>
            <p:cNvPr id="62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63" name="가로 글상자 58"/>
            <p:cNvSpPr txBox="1"/>
            <p:nvPr/>
          </p:nvSpPr>
          <p:spPr>
            <a:xfrm>
              <a:off x="7171169" y="2191184"/>
              <a:ext cx="419999" cy="33103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grpSp>
        <p:nvGrpSpPr>
          <p:cNvPr id="64" name="그룹 63"/>
          <p:cNvGrpSpPr/>
          <p:nvPr/>
        </p:nvGrpSpPr>
        <p:grpSpPr>
          <a:xfrm rot="0">
            <a:off x="6041313" y="3069389"/>
            <a:ext cx="854532" cy="367231"/>
            <a:chOff x="6698670" y="2191184"/>
            <a:chExt cx="892500" cy="367231"/>
          </a:xfrm>
        </p:grpSpPr>
        <p:sp>
          <p:nvSpPr>
            <p:cNvPr id="65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66" name="가로 글상자 58"/>
            <p:cNvSpPr txBox="1"/>
            <p:nvPr/>
          </p:nvSpPr>
          <p:spPr>
            <a:xfrm>
              <a:off x="7171169" y="2191184"/>
              <a:ext cx="419999" cy="3386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grpSp>
        <p:nvGrpSpPr>
          <p:cNvPr id="67" name="그룹 66"/>
          <p:cNvGrpSpPr/>
          <p:nvPr/>
        </p:nvGrpSpPr>
        <p:grpSpPr>
          <a:xfrm rot="0">
            <a:off x="6041313" y="3522779"/>
            <a:ext cx="854532" cy="361516"/>
            <a:chOff x="6698670" y="2191184"/>
            <a:chExt cx="892500" cy="361516"/>
          </a:xfrm>
        </p:grpSpPr>
        <p:sp>
          <p:nvSpPr>
            <p:cNvPr id="68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69" name="가로 글상자 58"/>
            <p:cNvSpPr txBox="1"/>
            <p:nvPr/>
          </p:nvSpPr>
          <p:spPr>
            <a:xfrm>
              <a:off x="7171169" y="2191184"/>
              <a:ext cx="419999" cy="33294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grpSp>
        <p:nvGrpSpPr>
          <p:cNvPr id="70" name="그룹 69"/>
          <p:cNvGrpSpPr/>
          <p:nvPr/>
        </p:nvGrpSpPr>
        <p:grpSpPr>
          <a:xfrm rot="0">
            <a:off x="6041313" y="3962834"/>
            <a:ext cx="854532" cy="359611"/>
            <a:chOff x="6698670" y="2191184"/>
            <a:chExt cx="892500" cy="359611"/>
          </a:xfrm>
        </p:grpSpPr>
        <p:sp>
          <p:nvSpPr>
            <p:cNvPr id="71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72" name="가로 글상자 58"/>
            <p:cNvSpPr txBox="1"/>
            <p:nvPr/>
          </p:nvSpPr>
          <p:spPr>
            <a:xfrm>
              <a:off x="7171169" y="2191184"/>
              <a:ext cx="419999" cy="33103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grpSp>
        <p:nvGrpSpPr>
          <p:cNvPr id="73" name="그룹 72"/>
          <p:cNvGrpSpPr/>
          <p:nvPr/>
        </p:nvGrpSpPr>
        <p:grpSpPr>
          <a:xfrm rot="0">
            <a:off x="6041313" y="4398779"/>
            <a:ext cx="854532" cy="361816"/>
            <a:chOff x="6698670" y="2191183"/>
            <a:chExt cx="892500" cy="361816"/>
          </a:xfrm>
        </p:grpSpPr>
        <p:sp>
          <p:nvSpPr>
            <p:cNvPr id="74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75" name="가로 글상자 58"/>
            <p:cNvSpPr txBox="1"/>
            <p:nvPr/>
          </p:nvSpPr>
          <p:spPr>
            <a:xfrm>
              <a:off x="7171169" y="2191183"/>
              <a:ext cx="419999" cy="33324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0345812" y="2191184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77" name="직사각형 76"/>
          <p:cNvSpPr/>
          <p:nvPr/>
        </p:nvSpPr>
        <p:spPr>
          <a:xfrm>
            <a:off x="10345812" y="2623169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78" name="직사각형 77"/>
          <p:cNvSpPr/>
          <p:nvPr/>
        </p:nvSpPr>
        <p:spPr>
          <a:xfrm>
            <a:off x="10345812" y="3117014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79" name="직사각형 78"/>
          <p:cNvSpPr/>
          <p:nvPr/>
        </p:nvSpPr>
        <p:spPr>
          <a:xfrm>
            <a:off x="10345812" y="3552591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80" name="직사각형 79"/>
          <p:cNvSpPr/>
          <p:nvPr/>
        </p:nvSpPr>
        <p:spPr>
          <a:xfrm>
            <a:off x="10345812" y="3962834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81" name="직사각형 80"/>
          <p:cNvSpPr/>
          <p:nvPr/>
        </p:nvSpPr>
        <p:spPr>
          <a:xfrm>
            <a:off x="10345812" y="4448609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82" name="가로 글상자 58"/>
          <p:cNvSpPr txBox="1"/>
          <p:nvPr/>
        </p:nvSpPr>
        <p:spPr>
          <a:xfrm>
            <a:off x="10731950" y="2191184"/>
            <a:ext cx="402133" cy="331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83" name="가로 글상자 58"/>
          <p:cNvSpPr txBox="1"/>
          <p:nvPr/>
        </p:nvSpPr>
        <p:spPr>
          <a:xfrm>
            <a:off x="10731950" y="2595546"/>
            <a:ext cx="402133" cy="33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84" name="가로 글상자 58"/>
          <p:cNvSpPr txBox="1"/>
          <p:nvPr/>
        </p:nvSpPr>
        <p:spPr>
          <a:xfrm>
            <a:off x="10731950" y="3061769"/>
            <a:ext cx="402133" cy="336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85" name="가로 글상자 58"/>
          <p:cNvSpPr txBox="1"/>
          <p:nvPr/>
        </p:nvSpPr>
        <p:spPr>
          <a:xfrm>
            <a:off x="10731950" y="3552591"/>
            <a:ext cx="402133" cy="331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86" name="가로 글상자 58"/>
          <p:cNvSpPr txBox="1"/>
          <p:nvPr/>
        </p:nvSpPr>
        <p:spPr>
          <a:xfrm>
            <a:off x="10731950" y="3931769"/>
            <a:ext cx="402133" cy="33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87" name="가로 글상자 58"/>
          <p:cNvSpPr txBox="1"/>
          <p:nvPr/>
        </p:nvSpPr>
        <p:spPr>
          <a:xfrm>
            <a:off x="10731950" y="4370939"/>
            <a:ext cx="402133" cy="332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89" name="가로 글상자 88"/>
          <p:cNvSpPr txBox="1"/>
          <p:nvPr/>
        </p:nvSpPr>
        <p:spPr>
          <a:xfrm>
            <a:off x="0" y="6495705"/>
            <a:ext cx="12192000" cy="36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/>
              <a:t>Copyright c(</a:t>
            </a:r>
            <a:r>
              <a:rPr lang="ko-KR" altLang="en-US"/>
              <a:t>아이콘</a:t>
            </a:r>
            <a:r>
              <a:rPr lang="en-US" altLang="ko-KR"/>
              <a:t>) (</a:t>
            </a:r>
            <a:r>
              <a:rPr lang="ko-KR" altLang="en-US"/>
              <a:t>프로젝트일정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all rights reserved</a:t>
            </a:r>
            <a:endParaRPr lang="en-US" altLang="ko-KR"/>
          </a:p>
        </p:txBody>
      </p:sp>
      <p:sp>
        <p:nvSpPr>
          <p:cNvPr id="90" name="가로 글상자 89"/>
          <p:cNvSpPr txBox="1"/>
          <p:nvPr/>
        </p:nvSpPr>
        <p:spPr>
          <a:xfrm>
            <a:off x="2634615" y="2191184"/>
            <a:ext cx="1066800" cy="3310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600"/>
              <a:t>자유</a:t>
            </a:r>
            <a:endParaRPr lang="ko-KR" altLang="en-US" sz="1600"/>
          </a:p>
        </p:txBody>
      </p:sp>
      <p:sp>
        <p:nvSpPr>
          <p:cNvPr id="91" name="가로 글상자 90"/>
          <p:cNvSpPr txBox="1"/>
          <p:nvPr/>
        </p:nvSpPr>
        <p:spPr>
          <a:xfrm>
            <a:off x="2632245" y="2599356"/>
            <a:ext cx="1066800" cy="332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프로모션</a:t>
            </a:r>
            <a:endParaRPr lang="ko-KR" altLang="en-US" sz="1600"/>
          </a:p>
        </p:txBody>
      </p:sp>
      <p:sp>
        <p:nvSpPr>
          <p:cNvPr id="92" name="가로 글상자 91"/>
          <p:cNvSpPr txBox="1"/>
          <p:nvPr/>
        </p:nvSpPr>
        <p:spPr>
          <a:xfrm>
            <a:off x="2632245" y="3096561"/>
            <a:ext cx="1066800" cy="332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프로모션</a:t>
            </a:r>
            <a:endParaRPr lang="ko-KR" altLang="en-US" sz="1600"/>
          </a:p>
        </p:txBody>
      </p:sp>
      <p:sp>
        <p:nvSpPr>
          <p:cNvPr id="93" name="가로 글상자 92"/>
          <p:cNvSpPr txBox="1"/>
          <p:nvPr/>
        </p:nvSpPr>
        <p:spPr>
          <a:xfrm>
            <a:off x="2634615" y="3548999"/>
            <a:ext cx="1066800" cy="33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갤러리</a:t>
            </a:r>
            <a:endParaRPr lang="ko-KR" altLang="en-US" sz="1600"/>
          </a:p>
        </p:txBody>
      </p:sp>
      <p:sp>
        <p:nvSpPr>
          <p:cNvPr id="94" name="가로 글상자 93"/>
          <p:cNvSpPr txBox="1"/>
          <p:nvPr/>
        </p:nvSpPr>
        <p:spPr>
          <a:xfrm>
            <a:off x="2632245" y="3931769"/>
            <a:ext cx="1066800" cy="33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모임</a:t>
            </a:r>
            <a:endParaRPr lang="ko-KR" altLang="en-US" sz="1600"/>
          </a:p>
        </p:txBody>
      </p:sp>
      <p:sp>
        <p:nvSpPr>
          <p:cNvPr id="95" name="가로 글상자 94"/>
          <p:cNvSpPr txBox="1"/>
          <p:nvPr/>
        </p:nvSpPr>
        <p:spPr>
          <a:xfrm>
            <a:off x="2632245" y="4418999"/>
            <a:ext cx="1066800" cy="33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정보</a:t>
            </a:r>
            <a:endParaRPr lang="ko-KR" altLang="en-US" sz="1600"/>
          </a:p>
        </p:txBody>
      </p:sp>
      <p:sp>
        <p:nvSpPr>
          <p:cNvPr id="97" name="가로 글상자 96"/>
          <p:cNvSpPr txBox="1"/>
          <p:nvPr/>
        </p:nvSpPr>
        <p:spPr>
          <a:xfrm>
            <a:off x="0" y="5945249"/>
            <a:ext cx="12192000" cy="362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	</a:t>
            </a:r>
            <a:r>
              <a:rPr lang="ko-KR" altLang="en-US" sz="1500"/>
              <a:t>공지사항	</a:t>
            </a:r>
            <a:r>
              <a:rPr lang="en-US" altLang="ko-KR" sz="1500"/>
              <a:t>/</a:t>
            </a:r>
            <a:r>
              <a:rPr lang="ko-KR" altLang="en-US" sz="1500"/>
              <a:t> 	프로모션 안내	</a:t>
            </a:r>
            <a:r>
              <a:rPr lang="en-US" altLang="ko-KR" sz="1500"/>
              <a:t>/</a:t>
            </a:r>
            <a:r>
              <a:rPr lang="ko-KR" altLang="en-US" sz="1500"/>
              <a:t>	</a:t>
            </a:r>
            <a:r>
              <a:rPr lang="en-US" altLang="ko-KR" sz="1500">
                <a:hlinkClick r:id="rId7"/>
              </a:rPr>
              <a:t>github</a:t>
            </a:r>
            <a:r>
              <a:rPr lang="en-US" altLang="ko-KR" sz="1500"/>
              <a:t>	/	about us</a:t>
            </a:r>
            <a:r>
              <a:rPr lang="ko-KR" altLang="en-US" sz="1500"/>
              <a:t>	</a:t>
            </a:r>
            <a:r>
              <a:rPr lang="ko-KR" altLang="en-US"/>
              <a:t>	</a:t>
            </a:r>
            <a:endParaRPr lang="ko-KR" altLang="en-US"/>
          </a:p>
        </p:txBody>
      </p:sp>
      <p:cxnSp>
        <p:nvCxnSpPr>
          <p:cNvPr id="98" name="선 97"/>
          <p:cNvCxnSpPr/>
          <p:nvPr/>
        </p:nvCxnSpPr>
        <p:spPr>
          <a:xfrm>
            <a:off x="0" y="4908838"/>
            <a:ext cx="12174832" cy="0"/>
          </a:xfrm>
          <a:prstGeom prst="line">
            <a:avLst/>
          </a:prstGeom>
          <a:ln w="254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표 99"/>
          <p:cNvGraphicFramePr>
            <a:graphicFrameLocks noGrp="1"/>
          </p:cNvGraphicFramePr>
          <p:nvPr/>
        </p:nvGraphicFramePr>
        <p:xfrm>
          <a:off x="4064000" y="5122329"/>
          <a:ext cx="4064000" cy="37084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&lt;&lt;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&lt;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&gt;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&gt;&gt;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1" name="가로 글상자 100">
            <a:hlinkClick r:id="rId8" action="ppaction://hlinksldjump"/>
          </p:cNvPr>
          <p:cNvSpPr txBox="1"/>
          <p:nvPr/>
        </p:nvSpPr>
        <p:spPr>
          <a:xfrm>
            <a:off x="2801325" y="186750"/>
            <a:ext cx="795315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  <a:hlinkClick r:id="rId9" action="ppaction://hlinksldjump"/>
              </a:rPr>
              <a:t>K</a:t>
            </a:r>
            <a:r>
              <a:rPr lang="ko-KR" altLang="en-US">
                <a:solidFill>
                  <a:schemeClr val="dk1"/>
                </a:solidFill>
                <a:hlinkClick r:id="rId10" action="ppaction://hlinksldjump"/>
              </a:rPr>
              <a:t>시판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 rot="0">
            <a:off x="-474780" y="-514556"/>
            <a:ext cx="1804470" cy="1637662"/>
            <a:chOff x="-465255" y="-456356"/>
            <a:chExt cx="1804470" cy="1465162"/>
          </a:xfrm>
        </p:grpSpPr>
        <p:sp>
          <p:nvSpPr>
            <p:cNvPr id="103" name="가로 글상자 7"/>
            <p:cNvSpPr txBox="1"/>
            <p:nvPr/>
          </p:nvSpPr>
          <p:spPr>
            <a:xfrm>
              <a:off x="524850" y="186748"/>
              <a:ext cx="814365" cy="326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dk1"/>
                  </a:solidFill>
                  <a:hlinkClick r:id="rId11" action="ppaction://hlinksldjump"/>
                </a:rPr>
                <a:t>HOME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pic>
          <p:nvPicPr>
            <p:cNvPr id="104" name="그림 19">
              <a:hlinkClick r:id="rId12" action="ppaction://hlinksldjump"/>
            </p:cNvPr>
            <p:cNvPicPr>
              <a:picLocks noChangeAspect="1"/>
            </p:cNvPicPr>
            <p:nvPr/>
          </p:nvPicPr>
          <p:blipFill rotWithShape="1">
            <a:blip r:embed="rId13">
              <a:lum/>
            </a:blip>
            <a:stretch>
              <a:fillRect/>
            </a:stretch>
          </p:blipFill>
          <p:spPr>
            <a:xfrm>
              <a:off x="-465255" y="-456356"/>
              <a:ext cx="1465162" cy="1465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380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3299" y="2572"/>
            <a:ext cx="12192000" cy="7740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2801325" y="186750"/>
            <a:ext cx="795315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K</a:t>
            </a:r>
            <a:r>
              <a:rPr lang="ko-KR" altLang="en-US">
                <a:solidFill>
                  <a:schemeClr val="dk1"/>
                </a:solidFill>
              </a:rPr>
              <a:t>시판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3896700" y="186750"/>
            <a:ext cx="900090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갤러리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4930186" y="196275"/>
            <a:ext cx="1133428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프로모션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1505925" y="196275"/>
            <a:ext cx="1128690" cy="3637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공지사항</a:t>
            </a:r>
            <a:endParaRPr lang="ko-KR" altLang="en-US">
              <a:solidFill>
                <a:schemeClr val="dk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10616566" y="205800"/>
            <a:ext cx="889635" cy="463200"/>
            <a:chOff x="10616566" y="205800"/>
            <a:chExt cx="889635" cy="463200"/>
          </a:xfrm>
        </p:grpSpPr>
        <p:sp>
          <p:nvSpPr>
            <p:cNvPr id="13" name="직사각형 15"/>
            <p:cNvSpPr/>
            <p:nvPr/>
          </p:nvSpPr>
          <p:spPr>
            <a:xfrm>
              <a:off x="10628101" y="205800"/>
              <a:ext cx="570000" cy="46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4" name="가로 글상자 16"/>
            <p:cNvSpPr txBox="1"/>
            <p:nvPr/>
          </p:nvSpPr>
          <p:spPr>
            <a:xfrm>
              <a:off x="10616566" y="276225"/>
              <a:ext cx="889635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알림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rot="0">
            <a:off x="8829300" y="224994"/>
            <a:ext cx="937174" cy="371039"/>
            <a:chOff x="8829300" y="224994"/>
            <a:chExt cx="937174" cy="371039"/>
          </a:xfrm>
        </p:grpSpPr>
        <p:pic>
          <p:nvPicPr>
            <p:cNvPr id="16" name="그림 22">
              <a:hlinkClick r:id="rId3" action="ppaction://hlinksldjump"/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81749" y="224994"/>
              <a:ext cx="384725" cy="371039"/>
            </a:xfrm>
            <a:prstGeom prst="rect">
              <a:avLst/>
            </a:prstGeom>
          </p:spPr>
        </p:pic>
        <p:sp>
          <p:nvSpPr>
            <p:cNvPr id="17" name="가로 글상자 18"/>
            <p:cNvSpPr txBox="1"/>
            <p:nvPr/>
          </p:nvSpPr>
          <p:spPr>
            <a:xfrm>
              <a:off x="8829300" y="228600"/>
              <a:ext cx="714374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dk1"/>
                  </a:solidFill>
                </a:rPr>
                <a:t>검색</a:t>
              </a:r>
              <a:endParaRPr lang="ko-KR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18" name="가로 글상자 17">
            <a:hlinkClick r:id="rId5" action="ppaction://hlinksldjump"/>
          </p:cNvPr>
          <p:cNvSpPr txBox="1"/>
          <p:nvPr/>
        </p:nvSpPr>
        <p:spPr>
          <a:xfrm>
            <a:off x="11322870" y="418350"/>
            <a:ext cx="1135829" cy="26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dk1"/>
                </a:solidFill>
              </a:rPr>
              <a:t>로그아웃</a:t>
            </a:r>
            <a:endParaRPr lang="ko-KR" altLang="en-US" sz="1200">
              <a:solidFill>
                <a:schemeClr val="dk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" y="985480"/>
            <a:ext cx="12192000" cy="443268"/>
          </a:xfrm>
          <a:prstGeom prst="rect">
            <a:avLst/>
          </a:prstGeom>
          <a:noFill/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여기에 검색어 입력</a:t>
            </a:r>
            <a:r>
              <a:rPr lang="ko-KR" altLang="en-US">
                <a:solidFill>
                  <a:schemeClr val="lt1"/>
                </a:solidFill>
              </a:rPr>
              <a:t>				</a:t>
            </a:r>
            <a:r>
              <a:rPr lang="en-US" altLang="ko-KR">
                <a:solidFill>
                  <a:schemeClr val="lt1"/>
                </a:solidFill>
              </a:rPr>
              <a:t>                 </a:t>
            </a:r>
            <a:r>
              <a:rPr lang="ko-KR" altLang="en-US">
                <a:solidFill>
                  <a:schemeClr val="lt1"/>
                </a:solidFill>
              </a:rPr>
              <a:t>의 검색 결과가 </a:t>
            </a:r>
            <a:r>
              <a:rPr lang="en-US" altLang="ko-KR">
                <a:solidFill>
                  <a:schemeClr val="lt1"/>
                </a:solidFill>
              </a:rPr>
              <a:t>n </a:t>
            </a:r>
            <a:r>
              <a:rPr lang="ko-KR" altLang="en-US">
                <a:solidFill>
                  <a:schemeClr val="lt1"/>
                </a:solidFill>
              </a:rPr>
              <a:t>건 있습니다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</p:txBody>
      </p:sp>
      <p:pic>
        <p:nvPicPr>
          <p:cNvPr id="21" name="그림 19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-474780" y="-466931"/>
            <a:ext cx="1465162" cy="1465162"/>
          </a:xfrm>
          <a:prstGeom prst="rect">
            <a:avLst/>
          </a:prstGeom>
        </p:spPr>
      </p:pic>
      <p:sp>
        <p:nvSpPr>
          <p:cNvPr id="22" name="가로 글상자 21"/>
          <p:cNvSpPr txBox="1"/>
          <p:nvPr/>
        </p:nvSpPr>
        <p:spPr>
          <a:xfrm>
            <a:off x="740326" y="2374499"/>
            <a:ext cx="10296794" cy="290596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1</a:t>
            </a:r>
            <a:endParaRPr lang="en-US" altLang="ko-KR" sz="1300"/>
          </a:p>
        </p:txBody>
      </p:sp>
      <p:sp>
        <p:nvSpPr>
          <p:cNvPr id="23" name="가로 글상자 22"/>
          <p:cNvSpPr txBox="1"/>
          <p:nvPr/>
        </p:nvSpPr>
        <p:spPr>
          <a:xfrm>
            <a:off x="740325" y="2813669"/>
            <a:ext cx="10296795" cy="289576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2</a:t>
            </a:r>
            <a:endParaRPr lang="en-US" altLang="ko-KR" sz="1300"/>
          </a:p>
        </p:txBody>
      </p:sp>
      <p:sp>
        <p:nvSpPr>
          <p:cNvPr id="25" name="가로 글상자 24"/>
          <p:cNvSpPr txBox="1"/>
          <p:nvPr/>
        </p:nvSpPr>
        <p:spPr>
          <a:xfrm>
            <a:off x="740326" y="3300329"/>
            <a:ext cx="10296794" cy="288691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3</a:t>
            </a:r>
            <a:endParaRPr lang="en-US" altLang="ko-KR" sz="1300"/>
          </a:p>
        </p:txBody>
      </p:sp>
      <p:sp>
        <p:nvSpPr>
          <p:cNvPr id="26" name="가로 글상자 25"/>
          <p:cNvSpPr txBox="1"/>
          <p:nvPr/>
        </p:nvSpPr>
        <p:spPr>
          <a:xfrm>
            <a:off x="740325" y="3739499"/>
            <a:ext cx="10296795" cy="287671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4</a:t>
            </a:r>
            <a:endParaRPr lang="en-US" altLang="ko-KR" sz="1300"/>
          </a:p>
        </p:txBody>
      </p:sp>
      <p:sp>
        <p:nvSpPr>
          <p:cNvPr id="27" name="가로 글상자 26"/>
          <p:cNvSpPr txBox="1"/>
          <p:nvPr/>
        </p:nvSpPr>
        <p:spPr>
          <a:xfrm>
            <a:off x="740326" y="4170329"/>
            <a:ext cx="10296794" cy="285466"/>
          </a:xfrm>
          <a:prstGeom prst="rect">
            <a:avLst/>
          </a:prstGeom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항목 </a:t>
            </a:r>
            <a:r>
              <a:rPr lang="en-US" altLang="ko-KR" sz="1300"/>
              <a:t>5</a:t>
            </a:r>
            <a:endParaRPr lang="en-US" altLang="ko-KR" sz="1300"/>
          </a:p>
        </p:txBody>
      </p:sp>
      <p:grpSp>
        <p:nvGrpSpPr>
          <p:cNvPr id="32" name=""/>
          <p:cNvGrpSpPr/>
          <p:nvPr/>
        </p:nvGrpSpPr>
        <p:grpSpPr>
          <a:xfrm rot="0">
            <a:off x="7226753" y="2374499"/>
            <a:ext cx="1958207" cy="366796"/>
            <a:chOff x="9016172" y="2183999"/>
            <a:chExt cx="2045213" cy="366796"/>
          </a:xfrm>
        </p:grpSpPr>
        <p:sp>
          <p:nvSpPr>
            <p:cNvPr id="30" name="가로 글상자 29"/>
            <p:cNvSpPr txBox="1"/>
            <p:nvPr/>
          </p:nvSpPr>
          <p:spPr>
            <a:xfrm>
              <a:off x="9016171" y="2183999"/>
              <a:ext cx="2045213" cy="3382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31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 sz="1600"/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7226753" y="2789856"/>
            <a:ext cx="1958207" cy="366796"/>
            <a:chOff x="9016172" y="2183999"/>
            <a:chExt cx="2045213" cy="366796"/>
          </a:xfrm>
        </p:grpSpPr>
        <p:sp>
          <p:nvSpPr>
            <p:cNvPr id="35" name="가로 글상자 29"/>
            <p:cNvSpPr txBox="1"/>
            <p:nvPr/>
          </p:nvSpPr>
          <p:spPr>
            <a:xfrm>
              <a:off x="9016171" y="2183996"/>
              <a:ext cx="2045213" cy="34196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36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 sz="1600"/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7226753" y="3252704"/>
            <a:ext cx="1958207" cy="366796"/>
            <a:chOff x="9016172" y="2183999"/>
            <a:chExt cx="2045213" cy="366796"/>
          </a:xfrm>
        </p:grpSpPr>
        <p:sp>
          <p:nvSpPr>
            <p:cNvPr id="38" name="가로 글상자 29"/>
            <p:cNvSpPr txBox="1"/>
            <p:nvPr/>
          </p:nvSpPr>
          <p:spPr>
            <a:xfrm>
              <a:off x="9016171" y="2183999"/>
              <a:ext cx="2045213" cy="33631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39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 sz="1600"/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7226753" y="3739499"/>
            <a:ext cx="1958207" cy="366796"/>
            <a:chOff x="9016172" y="2183999"/>
            <a:chExt cx="2045213" cy="366796"/>
          </a:xfrm>
        </p:grpSpPr>
        <p:sp>
          <p:nvSpPr>
            <p:cNvPr id="41" name="가로 글상자 29"/>
            <p:cNvSpPr txBox="1"/>
            <p:nvPr/>
          </p:nvSpPr>
          <p:spPr>
            <a:xfrm>
              <a:off x="9016171" y="2183999"/>
              <a:ext cx="2045213" cy="33529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42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 sz="1600"/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7226753" y="4146517"/>
            <a:ext cx="1958207" cy="366796"/>
            <a:chOff x="9016172" y="2183999"/>
            <a:chExt cx="2045213" cy="366796"/>
          </a:xfrm>
        </p:grpSpPr>
        <p:sp>
          <p:nvSpPr>
            <p:cNvPr id="44" name="가로 글상자 29"/>
            <p:cNvSpPr txBox="1"/>
            <p:nvPr/>
          </p:nvSpPr>
          <p:spPr>
            <a:xfrm>
              <a:off x="9016171" y="2183999"/>
              <a:ext cx="2045213" cy="3378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/>
                <a:t>작성자 </a:t>
              </a:r>
              <a:r>
                <a:rPr lang="en-US" altLang="ko-KR" sz="1600"/>
                <a:t>: </a:t>
              </a:r>
              <a:r>
                <a:rPr lang="ko-KR" altLang="en-US" sz="1600"/>
                <a:t>홍길동</a:t>
              </a:r>
              <a:endParaRPr lang="ko-KR" altLang="en-US" sz="1600"/>
            </a:p>
          </p:txBody>
        </p:sp>
        <p:sp>
          <p:nvSpPr>
            <p:cNvPr id="45" name="웃는 얼굴 30"/>
            <p:cNvSpPr/>
            <p:nvPr/>
          </p:nvSpPr>
          <p:spPr>
            <a:xfrm>
              <a:off x="10793670" y="2183999"/>
              <a:ext cx="267715" cy="319171"/>
            </a:xfrm>
            <a:prstGeom prst="smileyFace">
              <a:avLst>
                <a:gd name="adj" fmla="val 465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 sz="1600"/>
            </a:p>
          </p:txBody>
        </p:sp>
      </p:grpSp>
      <p:sp>
        <p:nvSpPr>
          <p:cNvPr id="49" name="가로 글상자 48"/>
          <p:cNvSpPr txBox="1"/>
          <p:nvPr/>
        </p:nvSpPr>
        <p:spPr>
          <a:xfrm>
            <a:off x="9451849" y="2381684"/>
            <a:ext cx="907542" cy="3310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sp>
        <p:nvSpPr>
          <p:cNvPr id="50" name="가로 글상자 49"/>
          <p:cNvSpPr txBox="1"/>
          <p:nvPr/>
        </p:nvSpPr>
        <p:spPr>
          <a:xfrm>
            <a:off x="9451849" y="2813669"/>
            <a:ext cx="907542" cy="3372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sp>
        <p:nvSpPr>
          <p:cNvPr id="51" name="가로 글상자 50"/>
          <p:cNvSpPr txBox="1"/>
          <p:nvPr/>
        </p:nvSpPr>
        <p:spPr>
          <a:xfrm>
            <a:off x="9451849" y="3259889"/>
            <a:ext cx="907542" cy="3386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sp>
        <p:nvSpPr>
          <p:cNvPr id="52" name="가로 글상자 51"/>
          <p:cNvSpPr txBox="1"/>
          <p:nvPr/>
        </p:nvSpPr>
        <p:spPr>
          <a:xfrm>
            <a:off x="9451849" y="3739499"/>
            <a:ext cx="907542" cy="3352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sp>
        <p:nvSpPr>
          <p:cNvPr id="53" name="가로 글상자 52"/>
          <p:cNvSpPr txBox="1"/>
          <p:nvPr/>
        </p:nvSpPr>
        <p:spPr>
          <a:xfrm>
            <a:off x="9451849" y="4146517"/>
            <a:ext cx="907542" cy="33785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/>
              <a:t>regDate</a:t>
            </a:r>
            <a:endParaRPr lang="en-US" altLang="ko-KR" sz="1600"/>
          </a:p>
        </p:txBody>
      </p:sp>
      <p:grpSp>
        <p:nvGrpSpPr>
          <p:cNvPr id="56" name=""/>
          <p:cNvGrpSpPr/>
          <p:nvPr/>
        </p:nvGrpSpPr>
        <p:grpSpPr>
          <a:xfrm rot="0">
            <a:off x="9865792" y="186750"/>
            <a:ext cx="503123" cy="437400"/>
            <a:chOff x="9865792" y="186750"/>
            <a:chExt cx="503123" cy="437400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880285" y="186750"/>
              <a:ext cx="447303" cy="437400"/>
            </a:xfrm>
            <a:prstGeom prst="rect">
              <a:avLst/>
            </a:prstGeom>
          </p:spPr>
        </p:pic>
        <p:sp>
          <p:nvSpPr>
            <p:cNvPr id="11" name="가로 글상자 10"/>
            <p:cNvSpPr txBox="1"/>
            <p:nvPr/>
          </p:nvSpPr>
          <p:spPr>
            <a:xfrm>
              <a:off x="9865792" y="235988"/>
              <a:ext cx="503123" cy="362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>
                  <a:ln w="9525">
                    <a:solidFill>
                      <a:schemeClr val="dk1"/>
                    </a:solidFill>
                  </a:ln>
                  <a:solidFill>
                    <a:schemeClr val="lt2"/>
                  </a:solidFill>
                </a:rPr>
                <a:t>my</a:t>
              </a:r>
              <a:endParaRPr lang="en-US" altLang="ko-KR">
                <a:ln w="9525">
                  <a:solidFill>
                    <a:schemeClr val="dk1"/>
                  </a:solidFill>
                </a:ln>
                <a:solidFill>
                  <a:schemeClr val="lt2"/>
                </a:solidFill>
              </a:endParaRPr>
            </a:p>
          </p:txBody>
        </p:sp>
      </p:grpSp>
      <p:sp>
        <p:nvSpPr>
          <p:cNvPr id="57" name="가로 글상자 56"/>
          <p:cNvSpPr txBox="1"/>
          <p:nvPr/>
        </p:nvSpPr>
        <p:spPr>
          <a:xfrm>
            <a:off x="740325" y="1673999"/>
            <a:ext cx="10296794" cy="286246"/>
          </a:xfrm>
          <a:prstGeom prst="rect">
            <a:avLst/>
          </a:prstGeom>
          <a:ln w="38100">
            <a:solidFill>
              <a:schemeClr val="lt1"/>
            </a:solidFill>
            <a:prstDash val="solid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제목		  게시판 종류			               좋아요	   작성자                    최근 작성일      댓글</a:t>
            </a:r>
            <a:endParaRPr lang="ko-KR" altLang="en-US" sz="1300"/>
          </a:p>
        </p:txBody>
      </p:sp>
      <p:grpSp>
        <p:nvGrpSpPr>
          <p:cNvPr id="60" name=""/>
          <p:cNvGrpSpPr/>
          <p:nvPr/>
        </p:nvGrpSpPr>
        <p:grpSpPr>
          <a:xfrm rot="0">
            <a:off x="6041313" y="2381684"/>
            <a:ext cx="854532" cy="359611"/>
            <a:chOff x="6698670" y="2191184"/>
            <a:chExt cx="892500" cy="359611"/>
          </a:xfrm>
        </p:grpSpPr>
        <p:sp>
          <p:nvSpPr>
            <p:cNvPr id="58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59" name="가로 글상자 58"/>
            <p:cNvSpPr txBox="1"/>
            <p:nvPr/>
          </p:nvSpPr>
          <p:spPr>
            <a:xfrm>
              <a:off x="7144920" y="2191182"/>
              <a:ext cx="446250" cy="34056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grpSp>
        <p:nvGrpSpPr>
          <p:cNvPr id="61" name="그룹 60"/>
          <p:cNvGrpSpPr/>
          <p:nvPr/>
        </p:nvGrpSpPr>
        <p:grpSpPr>
          <a:xfrm rot="0">
            <a:off x="6041313" y="2819834"/>
            <a:ext cx="854532" cy="359611"/>
            <a:chOff x="6698670" y="2191184"/>
            <a:chExt cx="892500" cy="359611"/>
          </a:xfrm>
        </p:grpSpPr>
        <p:sp>
          <p:nvSpPr>
            <p:cNvPr id="62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63" name="가로 글상자 58"/>
            <p:cNvSpPr txBox="1"/>
            <p:nvPr/>
          </p:nvSpPr>
          <p:spPr>
            <a:xfrm>
              <a:off x="7171169" y="2191184"/>
              <a:ext cx="419999" cy="33103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grpSp>
        <p:nvGrpSpPr>
          <p:cNvPr id="64" name="그룹 63"/>
          <p:cNvGrpSpPr/>
          <p:nvPr/>
        </p:nvGrpSpPr>
        <p:grpSpPr>
          <a:xfrm rot="0">
            <a:off x="6041313" y="3259889"/>
            <a:ext cx="854532" cy="367231"/>
            <a:chOff x="6698670" y="2191184"/>
            <a:chExt cx="892500" cy="367231"/>
          </a:xfrm>
        </p:grpSpPr>
        <p:sp>
          <p:nvSpPr>
            <p:cNvPr id="65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66" name="가로 글상자 58"/>
            <p:cNvSpPr txBox="1"/>
            <p:nvPr/>
          </p:nvSpPr>
          <p:spPr>
            <a:xfrm>
              <a:off x="7171169" y="2191184"/>
              <a:ext cx="419999" cy="33865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grpSp>
        <p:nvGrpSpPr>
          <p:cNvPr id="67" name="그룹 66"/>
          <p:cNvGrpSpPr/>
          <p:nvPr/>
        </p:nvGrpSpPr>
        <p:grpSpPr>
          <a:xfrm rot="0">
            <a:off x="6041313" y="3713279"/>
            <a:ext cx="854532" cy="361516"/>
            <a:chOff x="6698670" y="2191184"/>
            <a:chExt cx="892500" cy="361516"/>
          </a:xfrm>
        </p:grpSpPr>
        <p:sp>
          <p:nvSpPr>
            <p:cNvPr id="68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69" name="가로 글상자 58"/>
            <p:cNvSpPr txBox="1"/>
            <p:nvPr/>
          </p:nvSpPr>
          <p:spPr>
            <a:xfrm>
              <a:off x="7171169" y="2191184"/>
              <a:ext cx="419999" cy="33294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grpSp>
        <p:nvGrpSpPr>
          <p:cNvPr id="70" name="그룹 69"/>
          <p:cNvGrpSpPr/>
          <p:nvPr/>
        </p:nvGrpSpPr>
        <p:grpSpPr>
          <a:xfrm rot="0">
            <a:off x="6041313" y="4153334"/>
            <a:ext cx="854532" cy="359611"/>
            <a:chOff x="6698670" y="2191184"/>
            <a:chExt cx="892500" cy="359611"/>
          </a:xfrm>
        </p:grpSpPr>
        <p:sp>
          <p:nvSpPr>
            <p:cNvPr id="71" name="직사각형 57"/>
            <p:cNvSpPr/>
            <p:nvPr/>
          </p:nvSpPr>
          <p:spPr>
            <a:xfrm>
              <a:off x="6698670" y="2191184"/>
              <a:ext cx="352500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400"/>
                <a:t>👍</a:t>
              </a:r>
              <a:endParaRPr lang="ko-KR" altLang="en-US" sz="400"/>
            </a:p>
          </p:txBody>
        </p:sp>
        <p:sp>
          <p:nvSpPr>
            <p:cNvPr id="72" name="가로 글상자 58"/>
            <p:cNvSpPr txBox="1"/>
            <p:nvPr/>
          </p:nvSpPr>
          <p:spPr>
            <a:xfrm>
              <a:off x="7171169" y="2191184"/>
              <a:ext cx="419999" cy="33103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0345812" y="2381684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77" name="직사각형 76"/>
          <p:cNvSpPr/>
          <p:nvPr/>
        </p:nvSpPr>
        <p:spPr>
          <a:xfrm>
            <a:off x="10345812" y="2813669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78" name="직사각형 77"/>
          <p:cNvSpPr/>
          <p:nvPr/>
        </p:nvSpPr>
        <p:spPr>
          <a:xfrm>
            <a:off x="10345812" y="3307514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79" name="직사각형 78"/>
          <p:cNvSpPr/>
          <p:nvPr/>
        </p:nvSpPr>
        <p:spPr>
          <a:xfrm>
            <a:off x="10345812" y="3743091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80" name="직사각형 79"/>
          <p:cNvSpPr/>
          <p:nvPr/>
        </p:nvSpPr>
        <p:spPr>
          <a:xfrm>
            <a:off x="10345812" y="4153334"/>
            <a:ext cx="337504" cy="31198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00"/>
              <a:t>💬</a:t>
            </a:r>
            <a:endParaRPr lang="ko-KR" altLang="en-US" sz="400"/>
          </a:p>
        </p:txBody>
      </p:sp>
      <p:sp>
        <p:nvSpPr>
          <p:cNvPr id="82" name="가로 글상자 58"/>
          <p:cNvSpPr txBox="1"/>
          <p:nvPr/>
        </p:nvSpPr>
        <p:spPr>
          <a:xfrm>
            <a:off x="10731950" y="2381684"/>
            <a:ext cx="402133" cy="331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83" name="가로 글상자 58"/>
          <p:cNvSpPr txBox="1"/>
          <p:nvPr/>
        </p:nvSpPr>
        <p:spPr>
          <a:xfrm>
            <a:off x="10731950" y="2786046"/>
            <a:ext cx="402133" cy="33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84" name="가로 글상자 58"/>
          <p:cNvSpPr txBox="1"/>
          <p:nvPr/>
        </p:nvSpPr>
        <p:spPr>
          <a:xfrm>
            <a:off x="10731950" y="3252269"/>
            <a:ext cx="402133" cy="336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85" name="가로 글상자 58"/>
          <p:cNvSpPr txBox="1"/>
          <p:nvPr/>
        </p:nvSpPr>
        <p:spPr>
          <a:xfrm>
            <a:off x="10731950" y="3743091"/>
            <a:ext cx="402133" cy="331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86" name="가로 글상자 58"/>
          <p:cNvSpPr txBox="1"/>
          <p:nvPr/>
        </p:nvSpPr>
        <p:spPr>
          <a:xfrm>
            <a:off x="10731950" y="4122269"/>
            <a:ext cx="402133" cy="33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/>
              <a:t>n</a:t>
            </a:r>
            <a:endParaRPr lang="en-US" altLang="ko-KR" sz="1600"/>
          </a:p>
        </p:txBody>
      </p:sp>
      <p:sp>
        <p:nvSpPr>
          <p:cNvPr id="90" name="가로 글상자 89"/>
          <p:cNvSpPr txBox="1"/>
          <p:nvPr/>
        </p:nvSpPr>
        <p:spPr>
          <a:xfrm>
            <a:off x="2634615" y="2381684"/>
            <a:ext cx="1066800" cy="3310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600"/>
              <a:t>자유</a:t>
            </a:r>
            <a:endParaRPr lang="ko-KR" altLang="en-US" sz="1600"/>
          </a:p>
        </p:txBody>
      </p:sp>
      <p:sp>
        <p:nvSpPr>
          <p:cNvPr id="91" name="가로 글상자 90"/>
          <p:cNvSpPr txBox="1"/>
          <p:nvPr/>
        </p:nvSpPr>
        <p:spPr>
          <a:xfrm>
            <a:off x="2632245" y="2789856"/>
            <a:ext cx="1066800" cy="332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프로모션</a:t>
            </a:r>
            <a:endParaRPr lang="ko-KR" altLang="en-US" sz="1600"/>
          </a:p>
        </p:txBody>
      </p:sp>
      <p:sp>
        <p:nvSpPr>
          <p:cNvPr id="92" name="가로 글상자 91"/>
          <p:cNvSpPr txBox="1"/>
          <p:nvPr/>
        </p:nvSpPr>
        <p:spPr>
          <a:xfrm>
            <a:off x="2632245" y="3287061"/>
            <a:ext cx="1066800" cy="332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프로모션</a:t>
            </a:r>
            <a:endParaRPr lang="ko-KR" altLang="en-US" sz="1600"/>
          </a:p>
        </p:txBody>
      </p:sp>
      <p:sp>
        <p:nvSpPr>
          <p:cNvPr id="93" name="가로 글상자 92"/>
          <p:cNvSpPr txBox="1"/>
          <p:nvPr/>
        </p:nvSpPr>
        <p:spPr>
          <a:xfrm>
            <a:off x="2634615" y="3739499"/>
            <a:ext cx="1066800" cy="33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갤러리</a:t>
            </a:r>
            <a:endParaRPr lang="ko-KR" altLang="en-US" sz="1600"/>
          </a:p>
        </p:txBody>
      </p:sp>
      <p:sp>
        <p:nvSpPr>
          <p:cNvPr id="94" name="가로 글상자 93"/>
          <p:cNvSpPr txBox="1"/>
          <p:nvPr/>
        </p:nvSpPr>
        <p:spPr>
          <a:xfrm>
            <a:off x="2632245" y="4122269"/>
            <a:ext cx="1066800" cy="33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모임</a:t>
            </a:r>
            <a:endParaRPr lang="ko-KR" altLang="en-US" sz="1600"/>
          </a:p>
        </p:txBody>
      </p:sp>
      <p:grpSp>
        <p:nvGrpSpPr>
          <p:cNvPr id="102" name=""/>
          <p:cNvGrpSpPr/>
          <p:nvPr/>
        </p:nvGrpSpPr>
        <p:grpSpPr>
          <a:xfrm rot="0">
            <a:off x="740324" y="4561439"/>
            <a:ext cx="10393759" cy="389656"/>
            <a:chOff x="740324" y="4370939"/>
            <a:chExt cx="10393759" cy="389656"/>
          </a:xfrm>
        </p:grpSpPr>
        <p:sp>
          <p:nvSpPr>
            <p:cNvPr id="28" name="가로 글상자 27"/>
            <p:cNvSpPr txBox="1"/>
            <p:nvPr/>
          </p:nvSpPr>
          <p:spPr>
            <a:xfrm>
              <a:off x="740324" y="4469849"/>
              <a:ext cx="10296796" cy="290746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300"/>
                <a:t>항목 </a:t>
              </a:r>
              <a:r>
                <a:rPr lang="en-US" altLang="ko-KR" sz="1300"/>
                <a:t>6</a:t>
              </a:r>
              <a:endParaRPr lang="en-US" altLang="ko-KR" sz="1300"/>
            </a:p>
          </p:txBody>
        </p:sp>
        <p:grpSp>
          <p:nvGrpSpPr>
            <p:cNvPr id="46" name="그룹 45"/>
            <p:cNvGrpSpPr/>
            <p:nvPr/>
          </p:nvGrpSpPr>
          <p:grpSpPr>
            <a:xfrm rot="0">
              <a:off x="7226753" y="4371371"/>
              <a:ext cx="1958208" cy="341598"/>
              <a:chOff x="9016171" y="2183996"/>
              <a:chExt cx="2045214" cy="341598"/>
            </a:xfrm>
          </p:grpSpPr>
          <p:sp>
            <p:nvSpPr>
              <p:cNvPr id="47" name="가로 글상자 29"/>
              <p:cNvSpPr txBox="1"/>
              <p:nvPr/>
            </p:nvSpPr>
            <p:spPr>
              <a:xfrm>
                <a:off x="9016171" y="2183996"/>
                <a:ext cx="2045213" cy="341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 sz="1600"/>
                  <a:t>작성자 </a:t>
                </a:r>
                <a:r>
                  <a:rPr lang="en-US" altLang="ko-KR" sz="1600"/>
                  <a:t>: </a:t>
                </a:r>
                <a:r>
                  <a:rPr lang="ko-KR" altLang="en-US" sz="1600"/>
                  <a:t>홍길동</a:t>
                </a:r>
                <a:endParaRPr lang="ko-KR" altLang="en-US" sz="1600"/>
              </a:p>
            </p:txBody>
          </p:sp>
          <p:sp>
            <p:nvSpPr>
              <p:cNvPr id="48" name="웃는 얼굴 30"/>
              <p:cNvSpPr/>
              <p:nvPr/>
            </p:nvSpPr>
            <p:spPr>
              <a:xfrm>
                <a:off x="10793670" y="2183999"/>
                <a:ext cx="267715" cy="319171"/>
              </a:xfrm>
              <a:prstGeom prst="smileyFace">
                <a:avLst>
                  <a:gd name="adj" fmla="val 4653"/>
                </a:avLst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 sz="1600"/>
              </a:p>
            </p:txBody>
          </p:sp>
        </p:grpSp>
        <p:sp>
          <p:nvSpPr>
            <p:cNvPr id="54" name="가로 글상자 53"/>
            <p:cNvSpPr txBox="1"/>
            <p:nvPr/>
          </p:nvSpPr>
          <p:spPr>
            <a:xfrm>
              <a:off x="9451849" y="4374967"/>
              <a:ext cx="907542" cy="33800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/>
                <a:t>regDate</a:t>
              </a:r>
              <a:endParaRPr lang="en-US" altLang="ko-KR" sz="1600"/>
            </a:p>
          </p:txBody>
        </p:sp>
        <p:grpSp>
          <p:nvGrpSpPr>
            <p:cNvPr id="73" name="그룹 72"/>
            <p:cNvGrpSpPr/>
            <p:nvPr/>
          </p:nvGrpSpPr>
          <p:grpSpPr>
            <a:xfrm rot="0">
              <a:off x="6041312" y="4398779"/>
              <a:ext cx="854530" cy="333241"/>
              <a:chOff x="6698670" y="2191183"/>
              <a:chExt cx="892498" cy="333241"/>
            </a:xfrm>
          </p:grpSpPr>
          <p:sp>
            <p:nvSpPr>
              <p:cNvPr id="74" name="직사각형 57"/>
              <p:cNvSpPr/>
              <p:nvPr/>
            </p:nvSpPr>
            <p:spPr>
              <a:xfrm>
                <a:off x="6698670" y="2191184"/>
                <a:ext cx="352500" cy="311986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r>
                  <a:rPr lang="ko-KR" altLang="en-US" sz="400"/>
                  <a:t>👍</a:t>
                </a:r>
                <a:endParaRPr lang="ko-KR" altLang="en-US" sz="400"/>
              </a:p>
            </p:txBody>
          </p:sp>
          <p:sp>
            <p:nvSpPr>
              <p:cNvPr id="75" name="가로 글상자 58"/>
              <p:cNvSpPr txBox="1"/>
              <p:nvPr/>
            </p:nvSpPr>
            <p:spPr>
              <a:xfrm>
                <a:off x="7171169" y="2191183"/>
                <a:ext cx="419999" cy="333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en-US" altLang="ko-KR" sz="1600"/>
                  <a:t>n</a:t>
                </a:r>
                <a:endParaRPr lang="en-US" altLang="ko-KR" sz="1600"/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10345812" y="4448609"/>
              <a:ext cx="337504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400"/>
                <a:t>💬</a:t>
              </a:r>
              <a:endParaRPr lang="ko-KR" altLang="en-US" sz="400"/>
            </a:p>
          </p:txBody>
        </p:sp>
        <p:sp>
          <p:nvSpPr>
            <p:cNvPr id="87" name="가로 글상자 58"/>
            <p:cNvSpPr txBox="1"/>
            <p:nvPr/>
          </p:nvSpPr>
          <p:spPr>
            <a:xfrm>
              <a:off x="10731950" y="4370939"/>
              <a:ext cx="402133" cy="3325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  <p:sp>
          <p:nvSpPr>
            <p:cNvPr id="95" name="가로 글상자 94"/>
            <p:cNvSpPr txBox="1"/>
            <p:nvPr/>
          </p:nvSpPr>
          <p:spPr>
            <a:xfrm>
              <a:off x="2632245" y="4418999"/>
              <a:ext cx="1066800" cy="335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/>
                <a:t>정보</a:t>
              </a:r>
              <a:endParaRPr lang="ko-KR" altLang="en-US" sz="1600"/>
            </a:p>
          </p:txBody>
        </p:sp>
      </p:grpSp>
      <p:sp>
        <p:nvSpPr>
          <p:cNvPr id="98" name="직사각형 97">
            <a:hlinkClick r:id="rId8" action="ppaction://hlinksldjump"/>
          </p:cNvPr>
          <p:cNvSpPr/>
          <p:nvPr/>
        </p:nvSpPr>
        <p:spPr>
          <a:xfrm>
            <a:off x="0" y="6534000"/>
            <a:ext cx="12192000" cy="324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↓↓↓↓↓↓↓  다음 페이지 연결</a:t>
            </a:r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 rot="0">
            <a:off x="740324" y="5021789"/>
            <a:ext cx="10393759" cy="389656"/>
            <a:chOff x="740324" y="4370939"/>
            <a:chExt cx="10393759" cy="389656"/>
          </a:xfrm>
        </p:grpSpPr>
        <p:sp>
          <p:nvSpPr>
            <p:cNvPr id="104" name="가로 글상자 27"/>
            <p:cNvSpPr txBox="1"/>
            <p:nvPr/>
          </p:nvSpPr>
          <p:spPr>
            <a:xfrm>
              <a:off x="740324" y="4469849"/>
              <a:ext cx="10296796" cy="290746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300"/>
                <a:t>항목 </a:t>
              </a:r>
              <a:r>
                <a:rPr lang="en-US" altLang="ko-KR" sz="1300"/>
                <a:t>7</a:t>
              </a:r>
              <a:endParaRPr lang="en-US" altLang="ko-KR" sz="1300"/>
            </a:p>
          </p:txBody>
        </p:sp>
        <p:grpSp>
          <p:nvGrpSpPr>
            <p:cNvPr id="105" name="그룹 45"/>
            <p:cNvGrpSpPr/>
            <p:nvPr/>
          </p:nvGrpSpPr>
          <p:grpSpPr>
            <a:xfrm rot="0">
              <a:off x="7226753" y="4371371"/>
              <a:ext cx="1958208" cy="341598"/>
              <a:chOff x="9016171" y="2183996"/>
              <a:chExt cx="2045214" cy="341598"/>
            </a:xfrm>
          </p:grpSpPr>
          <p:sp>
            <p:nvSpPr>
              <p:cNvPr id="106" name="가로 글상자 29"/>
              <p:cNvSpPr txBox="1"/>
              <p:nvPr/>
            </p:nvSpPr>
            <p:spPr>
              <a:xfrm>
                <a:off x="9016171" y="2183996"/>
                <a:ext cx="2045213" cy="341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 sz="1600"/>
                  <a:t>작성자 </a:t>
                </a:r>
                <a:r>
                  <a:rPr lang="en-US" altLang="ko-KR" sz="1600"/>
                  <a:t>: </a:t>
                </a:r>
                <a:r>
                  <a:rPr lang="ko-KR" altLang="en-US" sz="1600"/>
                  <a:t>홍길동</a:t>
                </a:r>
                <a:endParaRPr lang="ko-KR" altLang="en-US" sz="1600"/>
              </a:p>
            </p:txBody>
          </p:sp>
          <p:sp>
            <p:nvSpPr>
              <p:cNvPr id="107" name="웃는 얼굴 30"/>
              <p:cNvSpPr/>
              <p:nvPr/>
            </p:nvSpPr>
            <p:spPr>
              <a:xfrm>
                <a:off x="10793670" y="2183999"/>
                <a:ext cx="267715" cy="319171"/>
              </a:xfrm>
              <a:prstGeom prst="smileyFace">
                <a:avLst>
                  <a:gd name="adj" fmla="val 4653"/>
                </a:avLst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 sz="1600"/>
              </a:p>
            </p:txBody>
          </p:sp>
        </p:grpSp>
        <p:sp>
          <p:nvSpPr>
            <p:cNvPr id="108" name="가로 글상자 53"/>
            <p:cNvSpPr txBox="1"/>
            <p:nvPr/>
          </p:nvSpPr>
          <p:spPr>
            <a:xfrm>
              <a:off x="9451849" y="4374967"/>
              <a:ext cx="907542" cy="33800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/>
                <a:t>regDate</a:t>
              </a:r>
              <a:endParaRPr lang="en-US" altLang="ko-KR" sz="1600"/>
            </a:p>
          </p:txBody>
        </p:sp>
        <p:grpSp>
          <p:nvGrpSpPr>
            <p:cNvPr id="109" name="그룹 72"/>
            <p:cNvGrpSpPr/>
            <p:nvPr/>
          </p:nvGrpSpPr>
          <p:grpSpPr>
            <a:xfrm rot="0">
              <a:off x="6041312" y="4398779"/>
              <a:ext cx="854530" cy="333241"/>
              <a:chOff x="6698670" y="2191183"/>
              <a:chExt cx="892498" cy="333241"/>
            </a:xfrm>
          </p:grpSpPr>
          <p:sp>
            <p:nvSpPr>
              <p:cNvPr id="110" name="직사각형 57"/>
              <p:cNvSpPr/>
              <p:nvPr/>
            </p:nvSpPr>
            <p:spPr>
              <a:xfrm>
                <a:off x="6698670" y="2191184"/>
                <a:ext cx="352500" cy="311986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r>
                  <a:rPr lang="ko-KR" altLang="en-US" sz="400"/>
                  <a:t>👍</a:t>
                </a:r>
                <a:endParaRPr lang="ko-KR" altLang="en-US" sz="400"/>
              </a:p>
            </p:txBody>
          </p:sp>
          <p:sp>
            <p:nvSpPr>
              <p:cNvPr id="111" name="가로 글상자 58"/>
              <p:cNvSpPr txBox="1"/>
              <p:nvPr/>
            </p:nvSpPr>
            <p:spPr>
              <a:xfrm>
                <a:off x="7171169" y="2191183"/>
                <a:ext cx="419999" cy="333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en-US" altLang="ko-KR" sz="1600"/>
                  <a:t>n</a:t>
                </a:r>
                <a:endParaRPr lang="en-US" altLang="ko-KR" sz="1600"/>
              </a:p>
            </p:txBody>
          </p:sp>
        </p:grpSp>
        <p:sp>
          <p:nvSpPr>
            <p:cNvPr id="112" name="직사각형 80"/>
            <p:cNvSpPr/>
            <p:nvPr/>
          </p:nvSpPr>
          <p:spPr>
            <a:xfrm>
              <a:off x="10345812" y="4448609"/>
              <a:ext cx="337504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400"/>
                <a:t>💬</a:t>
              </a:r>
              <a:endParaRPr lang="ko-KR" altLang="en-US" sz="400"/>
            </a:p>
          </p:txBody>
        </p:sp>
        <p:sp>
          <p:nvSpPr>
            <p:cNvPr id="113" name="가로 글상자 58"/>
            <p:cNvSpPr txBox="1"/>
            <p:nvPr/>
          </p:nvSpPr>
          <p:spPr>
            <a:xfrm>
              <a:off x="10731950" y="4370939"/>
              <a:ext cx="402133" cy="3325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  <p:sp>
          <p:nvSpPr>
            <p:cNvPr id="114" name="가로 글상자 94"/>
            <p:cNvSpPr txBox="1"/>
            <p:nvPr/>
          </p:nvSpPr>
          <p:spPr>
            <a:xfrm>
              <a:off x="2632245" y="4418999"/>
              <a:ext cx="1066800" cy="335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/>
                <a:t>정보</a:t>
              </a:r>
              <a:endParaRPr lang="ko-KR" altLang="en-US" sz="1600"/>
            </a:p>
          </p:txBody>
        </p:sp>
      </p:grpSp>
      <p:grpSp>
        <p:nvGrpSpPr>
          <p:cNvPr id="115" name="그룹 114"/>
          <p:cNvGrpSpPr/>
          <p:nvPr/>
        </p:nvGrpSpPr>
        <p:grpSpPr>
          <a:xfrm rot="0">
            <a:off x="740324" y="5494514"/>
            <a:ext cx="10393759" cy="389656"/>
            <a:chOff x="740324" y="4370939"/>
            <a:chExt cx="10393759" cy="389656"/>
          </a:xfrm>
        </p:grpSpPr>
        <p:sp>
          <p:nvSpPr>
            <p:cNvPr id="116" name="가로 글상자 27"/>
            <p:cNvSpPr txBox="1"/>
            <p:nvPr/>
          </p:nvSpPr>
          <p:spPr>
            <a:xfrm>
              <a:off x="740324" y="4469849"/>
              <a:ext cx="10296796" cy="291121"/>
            </a:xfrm>
            <a:prstGeom prst="rect">
              <a:avLst/>
            </a:prstGeom>
            <a:ln>
              <a:solidFill>
                <a:schemeClr val="lt1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300"/>
                <a:t>항목 </a:t>
              </a:r>
              <a:r>
                <a:rPr lang="en-US" altLang="ko-KR" sz="1300"/>
                <a:t>8</a:t>
              </a:r>
              <a:endParaRPr lang="en-US" altLang="ko-KR" sz="1300"/>
            </a:p>
          </p:txBody>
        </p:sp>
        <p:grpSp>
          <p:nvGrpSpPr>
            <p:cNvPr id="117" name="그룹 45"/>
            <p:cNvGrpSpPr/>
            <p:nvPr/>
          </p:nvGrpSpPr>
          <p:grpSpPr>
            <a:xfrm rot="0">
              <a:off x="7226753" y="4371371"/>
              <a:ext cx="1958208" cy="341598"/>
              <a:chOff x="9016171" y="2183996"/>
              <a:chExt cx="2045214" cy="341598"/>
            </a:xfrm>
          </p:grpSpPr>
          <p:sp>
            <p:nvSpPr>
              <p:cNvPr id="118" name="가로 글상자 29"/>
              <p:cNvSpPr txBox="1"/>
              <p:nvPr/>
            </p:nvSpPr>
            <p:spPr>
              <a:xfrm>
                <a:off x="9016171" y="2183996"/>
                <a:ext cx="2045213" cy="341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ko-KR" altLang="en-US" sz="1600"/>
                  <a:t>작성자 </a:t>
                </a:r>
                <a:r>
                  <a:rPr lang="en-US" altLang="ko-KR" sz="1600"/>
                  <a:t>: </a:t>
                </a:r>
                <a:r>
                  <a:rPr lang="ko-KR" altLang="en-US" sz="1600"/>
                  <a:t>홍길동</a:t>
                </a:r>
                <a:endParaRPr lang="ko-KR" altLang="en-US" sz="1600"/>
              </a:p>
            </p:txBody>
          </p:sp>
          <p:sp>
            <p:nvSpPr>
              <p:cNvPr id="119" name="웃는 얼굴 30"/>
              <p:cNvSpPr/>
              <p:nvPr/>
            </p:nvSpPr>
            <p:spPr>
              <a:xfrm>
                <a:off x="10793670" y="2183999"/>
                <a:ext cx="267715" cy="319171"/>
              </a:xfrm>
              <a:prstGeom prst="smileyFace">
                <a:avLst>
                  <a:gd name="adj" fmla="val 4653"/>
                </a:avLst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 sz="1600"/>
              </a:p>
            </p:txBody>
          </p:sp>
        </p:grpSp>
        <p:sp>
          <p:nvSpPr>
            <p:cNvPr id="120" name="가로 글상자 53"/>
            <p:cNvSpPr txBox="1"/>
            <p:nvPr/>
          </p:nvSpPr>
          <p:spPr>
            <a:xfrm>
              <a:off x="9451849" y="4374967"/>
              <a:ext cx="907542" cy="33800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1600"/>
                <a:t>regDate</a:t>
              </a:r>
              <a:endParaRPr lang="en-US" altLang="ko-KR" sz="1600"/>
            </a:p>
          </p:txBody>
        </p:sp>
        <p:grpSp>
          <p:nvGrpSpPr>
            <p:cNvPr id="121" name="그룹 72"/>
            <p:cNvGrpSpPr/>
            <p:nvPr/>
          </p:nvGrpSpPr>
          <p:grpSpPr>
            <a:xfrm rot="0">
              <a:off x="6041312" y="4398779"/>
              <a:ext cx="854530" cy="333241"/>
              <a:chOff x="6698670" y="2191183"/>
              <a:chExt cx="892498" cy="333241"/>
            </a:xfrm>
          </p:grpSpPr>
          <p:sp>
            <p:nvSpPr>
              <p:cNvPr id="122" name="직사각형 57"/>
              <p:cNvSpPr/>
              <p:nvPr/>
            </p:nvSpPr>
            <p:spPr>
              <a:xfrm>
                <a:off x="6698670" y="2191184"/>
                <a:ext cx="352500" cy="311986"/>
              </a:xfrm>
              <a:prstGeom prst="rect">
                <a:avLst/>
              </a:prstGeom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r>
                  <a:rPr lang="ko-KR" altLang="en-US" sz="400"/>
                  <a:t>👍</a:t>
                </a:r>
                <a:endParaRPr lang="ko-KR" altLang="en-US" sz="400"/>
              </a:p>
            </p:txBody>
          </p:sp>
          <p:sp>
            <p:nvSpPr>
              <p:cNvPr id="123" name="가로 글상자 58"/>
              <p:cNvSpPr txBox="1"/>
              <p:nvPr/>
            </p:nvSpPr>
            <p:spPr>
              <a:xfrm>
                <a:off x="7171169" y="2191183"/>
                <a:ext cx="419999" cy="333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lvl="0">
                  <a:defRPr/>
                </a:pPr>
                <a:r>
                  <a:rPr lang="en-US" altLang="ko-KR" sz="1600"/>
                  <a:t>n</a:t>
                </a:r>
                <a:endParaRPr lang="en-US" altLang="ko-KR" sz="1600"/>
              </a:p>
            </p:txBody>
          </p:sp>
        </p:grpSp>
        <p:sp>
          <p:nvSpPr>
            <p:cNvPr id="124" name="직사각형 80"/>
            <p:cNvSpPr/>
            <p:nvPr/>
          </p:nvSpPr>
          <p:spPr>
            <a:xfrm>
              <a:off x="10345812" y="4448609"/>
              <a:ext cx="337504" cy="311986"/>
            </a:xfrm>
            <a:prstGeom prst="rect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400"/>
                <a:t>💬</a:t>
              </a:r>
              <a:endParaRPr lang="ko-KR" altLang="en-US" sz="400"/>
            </a:p>
          </p:txBody>
        </p:sp>
        <p:sp>
          <p:nvSpPr>
            <p:cNvPr id="125" name="가로 글상자 58"/>
            <p:cNvSpPr txBox="1"/>
            <p:nvPr/>
          </p:nvSpPr>
          <p:spPr>
            <a:xfrm>
              <a:off x="10731950" y="4370939"/>
              <a:ext cx="402133" cy="3325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n</a:t>
              </a:r>
              <a:endParaRPr lang="en-US" altLang="ko-KR" sz="1600"/>
            </a:p>
          </p:txBody>
        </p:sp>
        <p:sp>
          <p:nvSpPr>
            <p:cNvPr id="126" name="가로 글상자 94"/>
            <p:cNvSpPr txBox="1"/>
            <p:nvPr/>
          </p:nvSpPr>
          <p:spPr>
            <a:xfrm>
              <a:off x="2632245" y="4418999"/>
              <a:ext cx="1066800" cy="335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/>
                <a:t>정보</a:t>
              </a:r>
              <a:endParaRPr lang="ko-KR" altLang="en-US" sz="1600"/>
            </a:p>
          </p:txBody>
        </p:sp>
      </p:grpSp>
      <p:sp>
        <p:nvSpPr>
          <p:cNvPr id="127" name="타원 126">
            <a:hlinkClick r:id="rId9" action="ppaction://hlinksldjump"/>
          </p:cNvPr>
          <p:cNvSpPr/>
          <p:nvPr/>
        </p:nvSpPr>
        <p:spPr>
          <a:xfrm>
            <a:off x="11134083" y="2148044"/>
            <a:ext cx="832501" cy="92134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/>
              <a:t>챗봇</a:t>
            </a:r>
            <a:endParaRPr lang="ko-KR" altLang="en-US" sz="1000"/>
          </a:p>
        </p:txBody>
      </p:sp>
      <p:sp>
        <p:nvSpPr>
          <p:cNvPr id="128" name="타원 127">
            <a:hlinkClick r:id="rId10" action="ppaction://hlinksldjump"/>
          </p:cNvPr>
          <p:cNvSpPr/>
          <p:nvPr/>
        </p:nvSpPr>
        <p:spPr>
          <a:xfrm>
            <a:off x="11134083" y="3750023"/>
            <a:ext cx="832501" cy="92134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000"/>
              <a:t>실시간채팅</a:t>
            </a:r>
            <a:endParaRPr lang="ko-KR" altLang="en-US" sz="1000"/>
          </a:p>
        </p:txBody>
      </p:sp>
      <p:sp>
        <p:nvSpPr>
          <p:cNvPr id="130" name="가로 글상자 7"/>
          <p:cNvSpPr txBox="1"/>
          <p:nvPr/>
        </p:nvSpPr>
        <p:spPr>
          <a:xfrm>
            <a:off x="515325" y="251889"/>
            <a:ext cx="814365" cy="36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  <a:hlinkClick r:id="rId11" action="ppaction://hlinksldjump"/>
              </a:rPr>
              <a:t>HOME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8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1014</ep:Words>
  <ep:PresentationFormat>화면 슬라이드 쇼(4:3)</ep:PresentationFormat>
  <ep:Paragraphs>398</ep:Paragraphs>
  <ep:Slides>16</ep:Slides>
  <ep:Notes>16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the K 세미프로젝트 디지털 프로토타입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2024-11-14T08:42:24.519</dcterms:created>
  <dc:creator>USER</dc:creator>
  <cp:lastModifiedBy>USER</cp:lastModifiedBy>
  <dcterms:modified xsi:type="dcterms:W3CDTF">2024-11-18T11:18:14.853</dcterms:modified>
  <cp:revision>110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