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BDC-5F75-4005-978F-E792B8CDEB7A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F13D-A35C-4A68-9246-2BB204089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08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BDC-5F75-4005-978F-E792B8CDEB7A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F13D-A35C-4A68-9246-2BB204089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29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BDC-5F75-4005-978F-E792B8CDEB7A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F13D-A35C-4A68-9246-2BB204089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4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BDC-5F75-4005-978F-E792B8CDEB7A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F13D-A35C-4A68-9246-2BB204089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05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BDC-5F75-4005-978F-E792B8CDEB7A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F13D-A35C-4A68-9246-2BB204089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70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BDC-5F75-4005-978F-E792B8CDEB7A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F13D-A35C-4A68-9246-2BB204089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1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BDC-5F75-4005-978F-E792B8CDEB7A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F13D-A35C-4A68-9246-2BB204089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2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BDC-5F75-4005-978F-E792B8CDEB7A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F13D-A35C-4A68-9246-2BB204089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88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BDC-5F75-4005-978F-E792B8CDEB7A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F13D-A35C-4A68-9246-2BB204089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35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BDC-5F75-4005-978F-E792B8CDEB7A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F13D-A35C-4A68-9246-2BB204089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7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BDC-5F75-4005-978F-E792B8CDEB7A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F13D-A35C-4A68-9246-2BB204089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7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F4BDC-5F75-4005-978F-E792B8CDEB7A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7F13D-A35C-4A68-9246-2BB204089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62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8178" y="304801"/>
            <a:ext cx="6231467" cy="6231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9500" dirty="0" smtClean="0">
                <a:latin typeface="Consolas" panose="020B0609020204030204" pitchFamily="49" charset="0"/>
              </a:rPr>
              <a:t>H</a:t>
            </a:r>
            <a:endParaRPr lang="ko-KR" altLang="en-US" sz="59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98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8178" y="304801"/>
            <a:ext cx="6231467" cy="6231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9500" dirty="0" smtClean="0">
                <a:latin typeface="Consolas" panose="020B0609020204030204" pitchFamily="49" charset="0"/>
              </a:rPr>
              <a:t>M</a:t>
            </a:r>
            <a:endParaRPr lang="ko-KR" altLang="en-US" sz="59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38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8178" y="304801"/>
            <a:ext cx="6231467" cy="6231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9500" dirty="0" smtClean="0">
                <a:latin typeface="Consolas" panose="020B0609020204030204" pitchFamily="49" charset="0"/>
              </a:rPr>
              <a:t>I</a:t>
            </a:r>
            <a:endParaRPr lang="ko-KR" altLang="en-US" sz="59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64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222" y="604268"/>
            <a:ext cx="4267570" cy="20545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39887" y="2959332"/>
            <a:ext cx="6087487" cy="1883524"/>
          </a:xfrm>
          <a:prstGeom prst="rect">
            <a:avLst/>
          </a:prstGeom>
          <a:solidFill>
            <a:schemeClr val="dk1"/>
          </a:solidFill>
          <a:ln w="381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800" b="1" dirty="0" smtClean="0">
                <a:solidFill>
                  <a:srgbClr val="FF0000"/>
                </a:solidFill>
                <a:latin typeface="Franklin Gothic Heavy" panose="020B0903020102020204" pitchFamily="34" charset="0"/>
                <a:ea typeface="Adobe Ming Std L" panose="02020300000000000000" pitchFamily="18" charset="-128"/>
              </a:rPr>
              <a:t>I</a:t>
            </a:r>
            <a:r>
              <a:rPr lang="en-US" altLang="ko-KR" sz="13800" b="1" dirty="0" smtClean="0">
                <a:latin typeface="Franklin Gothic Heavy" panose="020B0903020102020204" pitchFamily="34" charset="0"/>
                <a:ea typeface="Adobe Ming Std L" panose="02020300000000000000" pitchFamily="18" charset="-128"/>
              </a:rPr>
              <a:t>AST++</a:t>
            </a:r>
            <a:endParaRPr lang="ko-KR" altLang="en-US" sz="13800" b="1" dirty="0"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40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Adobe Ming Std L</vt:lpstr>
      <vt:lpstr>맑은 고딕</vt:lpstr>
      <vt:lpstr>Arial</vt:lpstr>
      <vt:lpstr>Consolas</vt:lpstr>
      <vt:lpstr>Franklin Gothic Heavy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Sangwon</dc:creator>
  <cp:lastModifiedBy>Sangwon</cp:lastModifiedBy>
  <cp:revision>4</cp:revision>
  <dcterms:created xsi:type="dcterms:W3CDTF">2017-02-27T02:33:20Z</dcterms:created>
  <dcterms:modified xsi:type="dcterms:W3CDTF">2017-12-11T10:27:20Z</dcterms:modified>
</cp:coreProperties>
</file>