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 varScale="1">
        <p:scale>
          <a:sx n="85" d="100"/>
          <a:sy n="85" d="100"/>
        </p:scale>
        <p:origin x="1584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 smtClean="0"/>
              <a:t>Click to edit Master subtitle style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F4BDC-5F75-4005-978F-E792B8CDEB7A}" type="datetimeFigureOut">
              <a:rPr lang="ko-KR" altLang="en-US" smtClean="0"/>
              <a:t>2017-02-27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7F13D-A35C-4A68-9246-2BB2040892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4082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F4BDC-5F75-4005-978F-E792B8CDEB7A}" type="datetimeFigureOut">
              <a:rPr lang="ko-KR" altLang="en-US" smtClean="0"/>
              <a:t>2017-02-27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7F13D-A35C-4A68-9246-2BB2040892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2292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F4BDC-5F75-4005-978F-E792B8CDEB7A}" type="datetimeFigureOut">
              <a:rPr lang="ko-KR" altLang="en-US" smtClean="0"/>
              <a:t>2017-02-27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7F13D-A35C-4A68-9246-2BB2040892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6542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F4BDC-5F75-4005-978F-E792B8CDEB7A}" type="datetimeFigureOut">
              <a:rPr lang="ko-KR" altLang="en-US" smtClean="0"/>
              <a:t>2017-02-27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7F13D-A35C-4A68-9246-2BB2040892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3059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F4BDC-5F75-4005-978F-E792B8CDEB7A}" type="datetimeFigureOut">
              <a:rPr lang="ko-KR" altLang="en-US" smtClean="0"/>
              <a:t>2017-02-27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7F13D-A35C-4A68-9246-2BB2040892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7700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F4BDC-5F75-4005-978F-E792B8CDEB7A}" type="datetimeFigureOut">
              <a:rPr lang="ko-KR" altLang="en-US" smtClean="0"/>
              <a:t>2017-02-27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7F13D-A35C-4A68-9246-2BB2040892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018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F4BDC-5F75-4005-978F-E792B8CDEB7A}" type="datetimeFigureOut">
              <a:rPr lang="ko-KR" altLang="en-US" smtClean="0"/>
              <a:t>2017-02-27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7F13D-A35C-4A68-9246-2BB2040892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525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F4BDC-5F75-4005-978F-E792B8CDEB7A}" type="datetimeFigureOut">
              <a:rPr lang="ko-KR" altLang="en-US" smtClean="0"/>
              <a:t>2017-02-27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7F13D-A35C-4A68-9246-2BB2040892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8888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F4BDC-5F75-4005-978F-E792B8CDEB7A}" type="datetimeFigureOut">
              <a:rPr lang="ko-KR" altLang="en-US" smtClean="0"/>
              <a:t>2017-02-27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7F13D-A35C-4A68-9246-2BB2040892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4356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F4BDC-5F75-4005-978F-E792B8CDEB7A}" type="datetimeFigureOut">
              <a:rPr lang="ko-KR" altLang="en-US" smtClean="0"/>
              <a:t>2017-02-27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7F13D-A35C-4A68-9246-2BB2040892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7479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F4BDC-5F75-4005-978F-E792B8CDEB7A}" type="datetimeFigureOut">
              <a:rPr lang="ko-KR" altLang="en-US" smtClean="0"/>
              <a:t>2017-02-27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7F13D-A35C-4A68-9246-2BB2040892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5079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BF4BDC-5F75-4005-978F-E792B8CDEB7A}" type="datetimeFigureOut">
              <a:rPr lang="ko-KR" altLang="en-US" smtClean="0"/>
              <a:t>2017-02-27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77F13D-A35C-4A68-9246-2BB2040892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6624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48178" y="304801"/>
            <a:ext cx="6231467" cy="623146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9500" dirty="0" smtClean="0">
                <a:latin typeface="Consolas" panose="020B0609020204030204" pitchFamily="49" charset="0"/>
              </a:rPr>
              <a:t>H</a:t>
            </a:r>
            <a:endParaRPr lang="ko-KR" altLang="en-US" sz="595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4984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48178" y="304801"/>
            <a:ext cx="6231467" cy="623146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9500" dirty="0" smtClean="0">
                <a:latin typeface="Consolas" panose="020B0609020204030204" pitchFamily="49" charset="0"/>
              </a:rPr>
              <a:t>M</a:t>
            </a:r>
            <a:endParaRPr lang="ko-KR" altLang="en-US" sz="595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8386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48178" y="304801"/>
            <a:ext cx="6231467" cy="623146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9500" dirty="0" smtClean="0">
                <a:latin typeface="Consolas" panose="020B0609020204030204" pitchFamily="49" charset="0"/>
              </a:rPr>
              <a:t>I</a:t>
            </a:r>
            <a:endParaRPr lang="ko-KR" altLang="en-US" sz="595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664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3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맑은 고딕</vt:lpstr>
      <vt:lpstr>Arial</vt:lpstr>
      <vt:lpstr>Consolas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Sangwon</dc:creator>
  <cp:lastModifiedBy>Sangwon</cp:lastModifiedBy>
  <cp:revision>2</cp:revision>
  <dcterms:created xsi:type="dcterms:W3CDTF">2017-02-27T02:33:20Z</dcterms:created>
  <dcterms:modified xsi:type="dcterms:W3CDTF">2017-02-27T02:47:43Z</dcterms:modified>
</cp:coreProperties>
</file>