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5" autoAdjust="0"/>
    <p:restoredTop sz="94660"/>
  </p:normalViewPr>
  <p:slideViewPr>
    <p:cSldViewPr>
      <p:cViewPr>
        <p:scale>
          <a:sx n="75" d="100"/>
          <a:sy n="75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2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9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7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1B21-04CB-4758-BB82-DD8159669D3B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0A79-1880-4D90-BDC0-4523C161D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bs126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714488"/>
            <a:ext cx="6929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강사이</a:t>
            </a:r>
            <a:r>
              <a:rPr lang="ko-KR" altLang="en-US" sz="2800" b="1" dirty="0"/>
              <a:t>름 </a:t>
            </a:r>
            <a:r>
              <a:rPr lang="en-US" altLang="ko-KR" sz="2800" b="1" dirty="0" smtClean="0"/>
              <a:t>:</a:t>
            </a:r>
            <a:r>
              <a:rPr lang="ko-KR" altLang="en-US" sz="2800" b="1" dirty="0" err="1" smtClean="0"/>
              <a:t>이병승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 smtClean="0"/>
              <a:t>email: </a:t>
            </a:r>
            <a:r>
              <a:rPr lang="en-US" altLang="ko-KR" sz="2800" b="1" dirty="0" smtClean="0">
                <a:hlinkClick r:id="rId2"/>
              </a:rPr>
              <a:t>leebs126@gmail.com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 smtClean="0"/>
              <a:t>Tel :010-2168-9515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28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62068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88471" y="80508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/>
              <a:t>http://cafe.naver.com/standardjava</a:t>
            </a:r>
            <a:endParaRPr lang="ko-KR" altLang="en-US" sz="3600" b="1"/>
          </a:p>
        </p:txBody>
      </p:sp>
      <p:sp>
        <p:nvSpPr>
          <p:cNvPr id="8" name="TextBox 7"/>
          <p:cNvSpPr txBox="1"/>
          <p:nvPr/>
        </p:nvSpPr>
        <p:spPr>
          <a:xfrm>
            <a:off x="1187624" y="43602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자바 동영상 및 안드로이드 자료 위치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480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bslee</dc:creator>
  <cp:lastModifiedBy>bslee</cp:lastModifiedBy>
  <cp:revision>13</cp:revision>
  <dcterms:created xsi:type="dcterms:W3CDTF">2016-09-01T03:16:03Z</dcterms:created>
  <dcterms:modified xsi:type="dcterms:W3CDTF">2017-03-19T11:28:38Z</dcterms:modified>
</cp:coreProperties>
</file>