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09" autoAdjust="0"/>
    <p:restoredTop sz="94660"/>
  </p:normalViewPr>
  <p:slideViewPr>
    <p:cSldViewPr>
      <p:cViewPr varScale="1">
        <p:scale>
          <a:sx n="69" d="100"/>
          <a:sy n="69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5906-A046-4FB4-BD6A-4E66922CB273}" type="datetimeFigureOut">
              <a:rPr lang="ko-KR" altLang="en-US" smtClean="0"/>
              <a:pPr/>
              <a:t>2014-04-25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6C50-EF8E-4AC7-8E85-E07192587E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5906-A046-4FB4-BD6A-4E66922CB273}" type="datetimeFigureOut">
              <a:rPr lang="ko-KR" altLang="en-US" smtClean="0"/>
              <a:pPr/>
              <a:t>2014-04-25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6C50-EF8E-4AC7-8E85-E07192587E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5906-A046-4FB4-BD6A-4E66922CB273}" type="datetimeFigureOut">
              <a:rPr lang="ko-KR" altLang="en-US" smtClean="0"/>
              <a:pPr/>
              <a:t>2014-04-25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6C50-EF8E-4AC7-8E85-E07192587E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5906-A046-4FB4-BD6A-4E66922CB273}" type="datetimeFigureOut">
              <a:rPr lang="ko-KR" altLang="en-US" smtClean="0"/>
              <a:pPr/>
              <a:t>2014-04-25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6C50-EF8E-4AC7-8E85-E07192587E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5906-A046-4FB4-BD6A-4E66922CB273}" type="datetimeFigureOut">
              <a:rPr lang="ko-KR" altLang="en-US" smtClean="0"/>
              <a:pPr/>
              <a:t>2014-04-25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6C50-EF8E-4AC7-8E85-E07192587E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5906-A046-4FB4-BD6A-4E66922CB273}" type="datetimeFigureOut">
              <a:rPr lang="ko-KR" altLang="en-US" smtClean="0"/>
              <a:pPr/>
              <a:t>2014-04-25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6C50-EF8E-4AC7-8E85-E07192587E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5906-A046-4FB4-BD6A-4E66922CB273}" type="datetimeFigureOut">
              <a:rPr lang="ko-KR" altLang="en-US" smtClean="0"/>
              <a:pPr/>
              <a:t>2014-04-25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6C50-EF8E-4AC7-8E85-E07192587E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5906-A046-4FB4-BD6A-4E66922CB273}" type="datetimeFigureOut">
              <a:rPr lang="ko-KR" altLang="en-US" smtClean="0"/>
              <a:pPr/>
              <a:t>2014-04-25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6C50-EF8E-4AC7-8E85-E07192587E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5906-A046-4FB4-BD6A-4E66922CB273}" type="datetimeFigureOut">
              <a:rPr lang="ko-KR" altLang="en-US" smtClean="0"/>
              <a:pPr/>
              <a:t>2014-04-25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6C50-EF8E-4AC7-8E85-E07192587E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5906-A046-4FB4-BD6A-4E66922CB273}" type="datetimeFigureOut">
              <a:rPr lang="ko-KR" altLang="en-US" smtClean="0"/>
              <a:pPr/>
              <a:t>2014-04-25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6C50-EF8E-4AC7-8E85-E07192587E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5906-A046-4FB4-BD6A-4E66922CB273}" type="datetimeFigureOut">
              <a:rPr lang="ko-KR" altLang="en-US" smtClean="0"/>
              <a:pPr/>
              <a:t>2014-04-25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6C50-EF8E-4AC7-8E85-E07192587E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45906-A046-4FB4-BD6A-4E66922CB273}" type="datetimeFigureOut">
              <a:rPr lang="ko-KR" altLang="en-US" smtClean="0"/>
              <a:pPr/>
              <a:t>2014-04-25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B6C50-EF8E-4AC7-8E85-E07192587E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4414" y="0"/>
            <a:ext cx="678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채팅 서버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142984"/>
            <a:ext cx="6181725" cy="472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00166" y="642918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ChatServer.java</a:t>
            </a:r>
            <a:endParaRPr lang="ko-KR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85728"/>
            <a:ext cx="7734300" cy="1857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928662" y="0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CharServerThread.java</a:t>
            </a:r>
            <a:endParaRPr lang="ko-KR" altLang="en-US" b="1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2143116"/>
            <a:ext cx="5458283" cy="5569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428604"/>
            <a:ext cx="690562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3042" y="142852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SocketChatActivity.java</a:t>
            </a:r>
            <a:endParaRPr lang="ko-KR" altLang="en-US" b="1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714356"/>
            <a:ext cx="7086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714348" y="4214818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onCreate </a:t>
            </a:r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714884"/>
            <a:ext cx="54578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85728"/>
            <a:ext cx="600075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00042"/>
            <a:ext cx="773430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28604"/>
            <a:ext cx="3674514" cy="592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428604"/>
            <a:ext cx="3680669" cy="5753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</Words>
  <Application>Microsoft Office PowerPoint</Application>
  <PresentationFormat>화면 슬라이드 쇼(4:3)</PresentationFormat>
  <Paragraphs>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SENS</dc:creator>
  <cp:lastModifiedBy>SENS</cp:lastModifiedBy>
  <cp:revision>13</cp:revision>
  <dcterms:created xsi:type="dcterms:W3CDTF">2014-04-21T02:19:06Z</dcterms:created>
  <dcterms:modified xsi:type="dcterms:W3CDTF">2014-04-25T07:12:04Z</dcterms:modified>
</cp:coreProperties>
</file>