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68" autoAdjust="0"/>
    <p:restoredTop sz="94660"/>
  </p:normalViewPr>
  <p:slideViewPr>
    <p:cSldViewPr>
      <p:cViewPr varScale="1">
        <p:scale>
          <a:sx n="69" d="100"/>
          <a:sy n="69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0CD1-2E56-481C-B483-53A83B4E1AC6}" type="datetimeFigureOut">
              <a:rPr lang="ko-KR" altLang="en-US" smtClean="0"/>
              <a:t>2014-11-27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5DEB-C52E-426B-9B12-ED8CDC49A4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0CD1-2E56-481C-B483-53A83B4E1AC6}" type="datetimeFigureOut">
              <a:rPr lang="ko-KR" altLang="en-US" smtClean="0"/>
              <a:t>2014-11-27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5DEB-C52E-426B-9B12-ED8CDC49A4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0CD1-2E56-481C-B483-53A83B4E1AC6}" type="datetimeFigureOut">
              <a:rPr lang="ko-KR" altLang="en-US" smtClean="0"/>
              <a:t>2014-11-27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5DEB-C52E-426B-9B12-ED8CDC49A4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0CD1-2E56-481C-B483-53A83B4E1AC6}" type="datetimeFigureOut">
              <a:rPr lang="ko-KR" altLang="en-US" smtClean="0"/>
              <a:t>2014-11-27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5DEB-C52E-426B-9B12-ED8CDC49A4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0CD1-2E56-481C-B483-53A83B4E1AC6}" type="datetimeFigureOut">
              <a:rPr lang="ko-KR" altLang="en-US" smtClean="0"/>
              <a:t>2014-11-27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5DEB-C52E-426B-9B12-ED8CDC49A4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0CD1-2E56-481C-B483-53A83B4E1AC6}" type="datetimeFigureOut">
              <a:rPr lang="ko-KR" altLang="en-US" smtClean="0"/>
              <a:t>2014-11-27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5DEB-C52E-426B-9B12-ED8CDC49A4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0CD1-2E56-481C-B483-53A83B4E1AC6}" type="datetimeFigureOut">
              <a:rPr lang="ko-KR" altLang="en-US" smtClean="0"/>
              <a:t>2014-11-27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5DEB-C52E-426B-9B12-ED8CDC49A4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0CD1-2E56-481C-B483-53A83B4E1AC6}" type="datetimeFigureOut">
              <a:rPr lang="ko-KR" altLang="en-US" smtClean="0"/>
              <a:t>2014-11-27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5DEB-C52E-426B-9B12-ED8CDC49A4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0CD1-2E56-481C-B483-53A83B4E1AC6}" type="datetimeFigureOut">
              <a:rPr lang="ko-KR" altLang="en-US" smtClean="0"/>
              <a:t>2014-11-27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5DEB-C52E-426B-9B12-ED8CDC49A4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0CD1-2E56-481C-B483-53A83B4E1AC6}" type="datetimeFigureOut">
              <a:rPr lang="ko-KR" altLang="en-US" smtClean="0"/>
              <a:t>2014-11-27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5DEB-C52E-426B-9B12-ED8CDC49A4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0CD1-2E56-481C-B483-53A83B4E1AC6}" type="datetimeFigureOut">
              <a:rPr lang="ko-KR" altLang="en-US" smtClean="0"/>
              <a:t>2014-11-27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5DEB-C52E-426B-9B12-ED8CDC49A4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10CD1-2E56-481C-B483-53A83B4E1AC6}" type="datetimeFigureOut">
              <a:rPr lang="ko-KR" altLang="en-US" smtClean="0"/>
              <a:t>2014-11-27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95DEB-C52E-426B-9B12-ED8CDC49A4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배경화면에서 물체 이동하기</a:t>
            </a:r>
            <a:endParaRPr lang="ko-KR" altLang="en-US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3500430" y="4786322"/>
            <a:ext cx="221457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57290" y="2643182"/>
            <a:ext cx="2071702" cy="10715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3570" y="2643182"/>
            <a:ext cx="2071702" cy="10715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868" y="500063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CPU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1428728" y="300037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 Thread(UI)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5857884" y="278605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Image Thread</a:t>
            </a:r>
            <a:endParaRPr lang="ko-KR" altLang="en-US" b="1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2857488" y="3857628"/>
            <a:ext cx="1071570" cy="85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 flipH="1" flipV="1">
            <a:off x="5214942" y="3857628"/>
            <a:ext cx="928694" cy="7858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43174" y="500042"/>
            <a:ext cx="2000264" cy="2000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71736" y="92867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화</a:t>
            </a:r>
            <a:r>
              <a:rPr lang="ko-KR" altLang="en-US" b="1"/>
              <a:t>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5008" y="571480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xPos=50</a:t>
            </a:r>
          </a:p>
          <a:p>
            <a:r>
              <a:rPr lang="en-US" altLang="ko-KR" smtClean="0"/>
              <a:t>yPos=120;</a:t>
            </a:r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715183" y="730536"/>
            <a:ext cx="2105891" cy="683491"/>
          </a:xfrm>
          <a:custGeom>
            <a:avLst/>
            <a:gdLst>
              <a:gd name="connsiteX0" fmla="*/ 0 w 2105891"/>
              <a:gd name="connsiteY0" fmla="*/ 683491 h 683491"/>
              <a:gd name="connsiteX1" fmla="*/ 1260764 w 2105891"/>
              <a:gd name="connsiteY1" fmla="*/ 101600 h 683491"/>
              <a:gd name="connsiteX2" fmla="*/ 2105891 w 2105891"/>
              <a:gd name="connsiteY2" fmla="*/ 73891 h 6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5891" h="683491">
                <a:moveTo>
                  <a:pt x="0" y="683491"/>
                </a:moveTo>
                <a:cubicBezTo>
                  <a:pt x="454891" y="443345"/>
                  <a:pt x="909782" y="203200"/>
                  <a:pt x="1260764" y="101600"/>
                </a:cubicBezTo>
                <a:cubicBezTo>
                  <a:pt x="1611746" y="0"/>
                  <a:pt x="1858818" y="36945"/>
                  <a:pt x="2105891" y="73891"/>
                </a:cubicBezTo>
              </a:path>
            </a:pathLst>
          </a:cu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셈 기호 20"/>
          <p:cNvSpPr/>
          <p:nvPr/>
        </p:nvSpPr>
        <p:spPr>
          <a:xfrm>
            <a:off x="3428992" y="1357298"/>
            <a:ext cx="285752" cy="2857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3" name="직선 화살표 연결선 22"/>
          <p:cNvCxnSpPr/>
          <p:nvPr/>
        </p:nvCxnSpPr>
        <p:spPr>
          <a:xfrm rot="16200000" flipV="1">
            <a:off x="5965041" y="1821645"/>
            <a:ext cx="1428760" cy="2143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143108" y="1643050"/>
            <a:ext cx="1285884" cy="1000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158" y="5934670"/>
            <a:ext cx="8786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1.</a:t>
            </a:r>
            <a:r>
              <a:rPr lang="ko-KR" altLang="en-US" b="1" smtClean="0"/>
              <a:t>사용자가 화면 터치 시 메인 쓰레드가 터치 이벤트 핸들러를 이용해서  터치한 좌표를 구한다</a:t>
            </a:r>
            <a:r>
              <a:rPr lang="en-US" altLang="ko-KR" b="1" smtClean="0"/>
              <a:t>.</a:t>
            </a:r>
          </a:p>
          <a:p>
            <a:r>
              <a:rPr lang="en-US" altLang="ko-KR" b="1" smtClean="0"/>
              <a:t>2.</a:t>
            </a:r>
            <a:r>
              <a:rPr lang="ko-KR" altLang="en-US" b="1" smtClean="0"/>
              <a:t>이미지 쓰레드가 새로 터치한 좌표를 이용해서 그 좌표에  이미지를 표시한다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7200900" cy="229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7224" y="71435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activity_main.xml</a:t>
            </a:r>
            <a:endParaRPr lang="ko-KR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71546"/>
            <a:ext cx="5857875" cy="146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57290" y="500042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MovingActivity.java</a:t>
            </a:r>
            <a:endParaRPr lang="ko-KR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82296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00166" y="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MovingView.java</a:t>
            </a:r>
            <a:endParaRPr lang="ko-KR" altLang="en-US" b="1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071810"/>
            <a:ext cx="75152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357290" y="1357298"/>
            <a:ext cx="3643338" cy="500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71670" y="1071546"/>
            <a:ext cx="6429420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00298" y="3643314"/>
            <a:ext cx="6357982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00298" y="5286388"/>
            <a:ext cx="6429420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0" y="214290"/>
            <a:ext cx="10048876" cy="8015310"/>
            <a:chOff x="0" y="214290"/>
            <a:chExt cx="10048876" cy="801531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14290"/>
              <a:ext cx="10048876" cy="547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486400"/>
              <a:ext cx="851535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285728"/>
            <a:ext cx="9410700" cy="8748740"/>
            <a:chOff x="0" y="285728"/>
            <a:chExt cx="9410700" cy="874874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85728"/>
              <a:ext cx="9410700" cy="403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4214818"/>
              <a:ext cx="7391400" cy="481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화면 슬라이드 쇼(4:3)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7</cp:revision>
  <dcterms:created xsi:type="dcterms:W3CDTF">2014-11-27T02:53:54Z</dcterms:created>
  <dcterms:modified xsi:type="dcterms:W3CDTF">2014-11-27T03:12:09Z</dcterms:modified>
</cp:coreProperties>
</file>