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88" autoAdjust="0"/>
    <p:restoredTop sz="94660"/>
  </p:normalViewPr>
  <p:slideViewPr>
    <p:cSldViewPr>
      <p:cViewPr varScale="1">
        <p:scale>
          <a:sx n="69" d="100"/>
          <a:sy n="69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9FC9-329F-40B0-A7CF-BB90A983F666}" type="datetimeFigureOut">
              <a:rPr lang="ko-KR" altLang="en-US" smtClean="0"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702E-379F-4A71-8E24-BEFE51393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0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슬라이딩 드로우</a:t>
            </a:r>
            <a:r>
              <a:rPr lang="en-US" altLang="ko-KR" sz="2000" b="1" smtClean="0"/>
              <a:t>(Sliding Draw) </a:t>
            </a:r>
            <a:r>
              <a:rPr lang="ko-KR" altLang="en-US" sz="2000" b="1" smtClean="0"/>
              <a:t>기능</a:t>
            </a:r>
            <a:endParaRPr lang="ko-KR" altLang="en-US" sz="2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857232"/>
          <a:ext cx="8501122" cy="407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5572164"/>
              </a:tblGrid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android:allowSingleTap=“true”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slidingDrawer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를 클릭시 열수 있도록 할 것인지 설정</a:t>
                      </a:r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디폴트는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이며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, false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</a:rPr>
                        <a:t>시 드래그로만 열수 있다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android:animaterOnClick=“true”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를 열 때 미끄러지듯한 애니매이션을 사용할 것인지 </a:t>
                      </a:r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android:bottomOffset=“5dp”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를 닫았을 때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과 부모 아래쪽과 간격이다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값이 커질 수록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 아래로 내려가고 작을 수록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 위로 올라간다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android:content=“@+id/content“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content,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즉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를 열었을 때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내용물의 레이아웃을 설정해 주는 속성</a:t>
                      </a:r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android:handle=“@+id/handle”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을 설정하는 속성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android:orientation=“vertical”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의 진행 방향을 설정한다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vertical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은 상하로 진행하며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,horizontal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은 좌우로 진행한다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android:topOffSet=“”5dp”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Drawer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를 열었을 때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</a:rPr>
                        <a:t> 부모 레이아웃과의 간격이다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</a:rPr>
                        <a:t>이로 설정하면 부모 레이아웃을 완전히 덮게 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794"/>
            <a:ext cx="6677025" cy="532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28572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sliding_draw.xml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2976" y="2857496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57166"/>
            <a:ext cx="51625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6819900" cy="340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 결과</a:t>
            </a:r>
            <a:endParaRPr lang="ko-KR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7200"/>
            <a:ext cx="62579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857752" y="4143380"/>
            <a:ext cx="714380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38125"/>
            <a:ext cx="626745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85794"/>
            <a:ext cx="5411850" cy="581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2214554"/>
            <a:ext cx="121444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309563"/>
            <a:ext cx="620077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142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10</cp:revision>
  <dcterms:created xsi:type="dcterms:W3CDTF">2014-04-18T02:19:48Z</dcterms:created>
  <dcterms:modified xsi:type="dcterms:W3CDTF">2014-04-18T03:45:34Z</dcterms:modified>
</cp:coreProperties>
</file>