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91" autoAdjust="0"/>
    <p:restoredTop sz="94660"/>
  </p:normalViewPr>
  <p:slideViewPr>
    <p:cSldViewPr>
      <p:cViewPr varScale="1">
        <p:scale>
          <a:sx n="69" d="100"/>
          <a:sy n="6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56FA-87F9-4255-9271-DB342764FC5C}" type="datetimeFigureOut">
              <a:rPr lang="ko-KR" altLang="en-US" smtClean="0"/>
              <a:pPr/>
              <a:t>2014-04-27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B832-874B-431D-8964-7B8AE846F5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wifi </a:t>
            </a:r>
            <a:r>
              <a:rPr lang="ko-KR" altLang="en-US" sz="2400" b="1" smtClean="0"/>
              <a:t>기능</a:t>
            </a:r>
            <a:endParaRPr lang="ko-KR" altLang="en-US" sz="2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746760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44" y="21429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androidmanifest.xml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571472" y="200024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wifi_main.xml</a:t>
            </a:r>
            <a:endParaRPr lang="ko-KR" altLang="en-US" b="1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690688"/>
            <a:ext cx="5317634" cy="516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WifiActivity.java</a:t>
            </a:r>
            <a:endParaRPr lang="ko-KR" altLang="en-US" b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762000"/>
            <a:ext cx="912495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10172700" cy="545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5016"/>
            <a:ext cx="7810500" cy="87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3108" y="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실행결</a:t>
            </a:r>
            <a:r>
              <a:rPr lang="ko-KR" altLang="en-US" sz="2000" b="1"/>
              <a:t>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57166"/>
            <a:ext cx="3654021" cy="5253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357818" y="5715016"/>
            <a:ext cx="2071702" cy="9286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실시간으로 </a:t>
            </a:r>
            <a:r>
              <a:rPr lang="en-US" altLang="ko-KR" b="1" smtClean="0"/>
              <a:t>wifi</a:t>
            </a:r>
            <a:r>
              <a:rPr lang="ko-KR" altLang="en-US" b="1" smtClean="0"/>
              <a:t> </a:t>
            </a:r>
            <a:r>
              <a:rPr lang="ko-KR" altLang="en-US" b="1"/>
              <a:t>상태가 바뀌는 것을 </a:t>
            </a:r>
            <a:r>
              <a:rPr lang="ko-KR" altLang="en-US" b="1" smtClean="0"/>
              <a:t>감지 방</a:t>
            </a:r>
            <a:r>
              <a:rPr lang="ko-KR" altLang="en-US" b="1"/>
              <a:t>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58" y="428604"/>
            <a:ext cx="792961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네트워크 상태가 변하면 안드로이드 운영체제에서 변경 상태를 브로드캐스트로 전송한다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네트워크 상태를 실시간으로 체크하기 위해서는 </a:t>
            </a:r>
            <a:r>
              <a:rPr lang="en-US" altLang="ko-KR" b="1" smtClean="0"/>
              <a:t>BroadcastReceiver</a:t>
            </a:r>
            <a:r>
              <a:rPr lang="ko-KR" altLang="en-US" b="1" smtClean="0"/>
              <a:t>를 만들어서 상태를 체크한다</a:t>
            </a:r>
            <a:r>
              <a:rPr lang="en-US" altLang="ko-KR" b="1" smtClean="0"/>
              <a:t>.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2675"/>
            <a:ext cx="7600950" cy="450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192880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NetworkReceiver.java</a:t>
            </a:r>
            <a:endParaRPr lang="ko-KR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629775" cy="560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500042"/>
            <a:ext cx="8786874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85852" y="1214422"/>
            <a:ext cx="5357850" cy="142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4414" y="4214818"/>
            <a:ext cx="557216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6219825" cy="450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2976" y="21429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NetTestActivity.java</a:t>
            </a:r>
            <a:endParaRPr lang="ko-KR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124825" cy="445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299" y="28572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실행 결과</a:t>
            </a:r>
            <a:endParaRPr lang="ko-KR" altLang="en-US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3028938" cy="4038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500174"/>
            <a:ext cx="3161114" cy="4214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78579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LTE</a:t>
            </a:r>
            <a:r>
              <a:rPr lang="ko-KR" altLang="en-US" b="1" smtClean="0"/>
              <a:t>에서 </a:t>
            </a:r>
            <a:r>
              <a:rPr lang="en-US" altLang="ko-KR" b="1" smtClean="0"/>
              <a:t>WIFI </a:t>
            </a:r>
            <a:r>
              <a:rPr lang="ko-KR" altLang="en-US" b="1" smtClean="0"/>
              <a:t>로 변경시</a:t>
            </a:r>
            <a:endParaRPr lang="ko-KR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</Words>
  <Application>Microsoft Office PowerPoint</Application>
  <PresentationFormat>화면 슬라이드 쇼(4:3)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37</cp:revision>
  <dcterms:created xsi:type="dcterms:W3CDTF">2014-04-19T15:12:28Z</dcterms:created>
  <dcterms:modified xsi:type="dcterms:W3CDTF">2014-04-27T14:03:26Z</dcterms:modified>
</cp:coreProperties>
</file>