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0" r:id="rId18"/>
    <p:sldId id="271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>
      <p:cViewPr>
        <p:scale>
          <a:sx n="75" d="100"/>
          <a:sy n="75" d="100"/>
        </p:scale>
        <p:origin x="-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3A097-FA67-4DA5-8337-B04EDAA0D53F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F0F4-7DDA-4FF1-B7AB-471C1F7A7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0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F0F4-7DDA-4FF1-B7AB-471C1F7A776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0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4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9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ABFF-BC99-44E4-B315-A677733B2B6E}" type="datetimeFigureOut">
              <a:rPr lang="ko-KR" altLang="en-US" smtClean="0"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F747-EDE9-44FB-94AC-EA26F5BE4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18" y="22944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안드로이드 개발 환경 구축하기</a:t>
            </a:r>
            <a:endParaRPr lang="ko-KR" altLang="en-US" sz="2400" b="1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95736" y="1269774"/>
            <a:ext cx="4070084" cy="6274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1972" y="1383447"/>
            <a:ext cx="263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자바 </a:t>
            </a:r>
            <a:r>
              <a:rPr lang="en-US" altLang="ko-KR" sz="2000" b="1"/>
              <a:t>J</a:t>
            </a:r>
            <a:r>
              <a:rPr lang="en-US" altLang="ko-KR" sz="2000" b="1" smtClean="0"/>
              <a:t>DK </a:t>
            </a:r>
            <a:r>
              <a:rPr lang="ko-KR" altLang="en-US" sz="2000" b="1" smtClean="0"/>
              <a:t>설치하기</a:t>
            </a:r>
            <a:endParaRPr lang="ko-KR" altLang="en-US" sz="2000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06218" y="2678577"/>
            <a:ext cx="4059602" cy="6274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49396" y="2792250"/>
            <a:ext cx="465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안드로이드 스튜디오 설치하기</a:t>
            </a:r>
            <a:endParaRPr lang="ko-KR" altLang="en-US" sz="20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39114" y="4221272"/>
            <a:ext cx="4059602" cy="62745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53136" y="4319746"/>
            <a:ext cx="534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SDK </a:t>
            </a:r>
            <a:r>
              <a:rPr lang="ko-KR" altLang="en-US" sz="2000" b="1" smtClean="0"/>
              <a:t>매니저로 </a:t>
            </a:r>
            <a:r>
              <a:rPr lang="en-US" altLang="ko-KR" sz="2000" b="1"/>
              <a:t> </a:t>
            </a:r>
            <a:r>
              <a:rPr lang="ko-KR" altLang="en-US" sz="2000" b="1" smtClean="0"/>
              <a:t>업데이트하기</a:t>
            </a:r>
            <a:endParaRPr lang="ko-KR" altLang="en-US" sz="2000" b="1"/>
          </a:p>
        </p:txBody>
      </p:sp>
      <p:sp>
        <p:nvSpPr>
          <p:cNvPr id="7" name="아래쪽 화살표 6"/>
          <p:cNvSpPr/>
          <p:nvPr/>
        </p:nvSpPr>
        <p:spPr>
          <a:xfrm>
            <a:off x="4050758" y="2030505"/>
            <a:ext cx="360040" cy="5760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055999" y="3542673"/>
            <a:ext cx="360040" cy="5760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778"/>
            <a:ext cx="4617413" cy="346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22655"/>
            <a:ext cx="4674096" cy="350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820472" y="4581128"/>
            <a:ext cx="641648" cy="240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91111"/>
            <a:ext cx="70866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1840" y="4653136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22944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3.SDK </a:t>
            </a:r>
            <a:r>
              <a:rPr lang="ko-KR" altLang="en-US" sz="2400" b="1" smtClean="0"/>
              <a:t>매니저로 플랫폼 업데이트하기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142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723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75856" y="227687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340055" cy="539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64288" y="4869160"/>
            <a:ext cx="135527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648180" cy="538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92988" y="5256693"/>
            <a:ext cx="14851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71800" y="2636912"/>
            <a:ext cx="259228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8960143" cy="561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2348880"/>
            <a:ext cx="288032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73" y="1556792"/>
            <a:ext cx="4171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8"/>
            <a:ext cx="1022032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6"/>
            <a:ext cx="9132143" cy="573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44816" y="2486170"/>
            <a:ext cx="720080" cy="2002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57744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0837"/>
            <a:ext cx="8788154" cy="547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92280" y="2486170"/>
            <a:ext cx="936104" cy="2310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43808" y="177281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71457" y="1591167"/>
            <a:ext cx="5356727" cy="3898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22944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1.JDK </a:t>
            </a:r>
            <a:r>
              <a:rPr lang="ko-KR" altLang="en-US" sz="2400" b="1" smtClean="0"/>
              <a:t>설치하기</a:t>
            </a:r>
            <a:endParaRPr lang="ko-KR" alt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899592" y="80969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www.oracle.com</a:t>
            </a:r>
            <a:r>
              <a:rPr lang="ko-KR" altLang="en-US" b="1" smtClean="0"/>
              <a:t>에서 </a:t>
            </a:r>
            <a:r>
              <a:rPr lang="en-US" altLang="ko-KR" b="1" smtClean="0"/>
              <a:t>JDK</a:t>
            </a:r>
            <a:r>
              <a:rPr lang="ko-KR" altLang="en-US" b="1" smtClean="0"/>
              <a:t>를 다운로드 받아서 설치한다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99592" y="122811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다음 카</a:t>
            </a:r>
            <a:r>
              <a:rPr lang="ko-KR" altLang="en-US" b="1"/>
              <a:t>페</a:t>
            </a:r>
            <a:r>
              <a:rPr lang="ko-KR" altLang="en-US" b="1" smtClean="0"/>
              <a:t> 동영상을 참고해서 설치한다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899592" y="161173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http://cafe.naver.com/standardjava/413</a:t>
            </a:r>
            <a:endParaRPr lang="ko-KR" altLang="en-US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1026"/>
            <a:ext cx="6906570" cy="417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9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604838"/>
            <a:ext cx="66294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2944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2.</a:t>
            </a:r>
            <a:r>
              <a:rPr lang="ko-KR" altLang="en-US" sz="2400" b="1" smtClean="0"/>
              <a:t>안드로이드 스튜디오 설치하기</a:t>
            </a:r>
            <a:endParaRPr lang="ko-KR" alt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467544" y="691111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① 안드로이드 개발자 사이트</a:t>
            </a:r>
            <a:r>
              <a:rPr lang="en-US" altLang="ko-KR" sz="1400" b="1"/>
              <a:t>(http://developer.android.com/sdk/index.html)</a:t>
            </a:r>
            <a:r>
              <a:rPr lang="ko-KR" altLang="en-US" sz="1400" b="1"/>
              <a:t>에 </a:t>
            </a:r>
            <a:r>
              <a:rPr lang="ko-KR" altLang="en-US" sz="1400" b="1" smtClean="0"/>
              <a:t>접속하여</a:t>
            </a:r>
            <a:r>
              <a:rPr lang="en-US" altLang="ko-KR" sz="1400" b="1" smtClean="0"/>
              <a:t> </a:t>
            </a:r>
            <a:r>
              <a:rPr lang="ko-KR" altLang="en-US" sz="1400" b="1"/>
              <a:t>가운데 부분에 있는 </a:t>
            </a:r>
            <a:r>
              <a:rPr lang="en-US" altLang="ko-KR" sz="1400" b="1"/>
              <a:t>[Download Android Studio for Windows] </a:t>
            </a:r>
            <a:r>
              <a:rPr lang="ko-KR" altLang="en-US" sz="1400" b="1"/>
              <a:t>버튼을 클릭하여 안드로이드 스튜디오 설치 </a:t>
            </a:r>
            <a:r>
              <a:rPr lang="ko-KR" altLang="en-US" sz="1400" b="1" smtClean="0"/>
              <a:t>프로그램을 다운로드한다</a:t>
            </a:r>
            <a:r>
              <a:rPr lang="en-US" altLang="ko-KR" sz="1400" b="1" smtClean="0"/>
              <a:t>.</a:t>
            </a:r>
            <a:endParaRPr lang="ko-KR" altLang="en-US" sz="1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83" y="1628800"/>
            <a:ext cx="6793210" cy="482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7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13290" cy="5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5373216"/>
            <a:ext cx="5040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729314" cy="587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68144" y="573325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다운로드 받은 파일을 더블 클릭해서 설치과정 대로 따라한다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95375"/>
            <a:ext cx="56864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4194978" cy="344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159195" cy="341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1840" y="4941168"/>
            <a:ext cx="504056" cy="389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24328" y="4935150"/>
            <a:ext cx="504056" cy="389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355381" cy="357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19" y="1556792"/>
            <a:ext cx="4355381" cy="357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24328" y="472514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설치가 끝나면 </a:t>
            </a:r>
            <a:r>
              <a:rPr lang="en-US" altLang="ko-KR" b="1" smtClean="0"/>
              <a:t>[finish] </a:t>
            </a:r>
            <a:r>
              <a:rPr lang="ko-KR" altLang="en-US" b="1" smtClean="0"/>
              <a:t>버튼을 누른다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257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35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[</a:t>
            </a:r>
            <a:r>
              <a:rPr lang="en-US" altLang="ko-KR" sz="1400" b="1"/>
              <a:t>Finish] </a:t>
            </a:r>
            <a:r>
              <a:rPr lang="ko-KR" altLang="en-US" sz="1400" b="1"/>
              <a:t>버튼을 클릭하면 설치 과정이 끝나고 안드로이드 스튜디오 프로그램이 </a:t>
            </a:r>
            <a:r>
              <a:rPr lang="ko-KR" altLang="en-US" sz="1400" b="1" smtClean="0"/>
              <a:t>실행되면설치 </a:t>
            </a:r>
            <a:r>
              <a:rPr lang="ko-KR" altLang="en-US" sz="1400" b="1"/>
              <a:t>후 처음 실행한 </a:t>
            </a:r>
            <a:r>
              <a:rPr lang="ko-KR" altLang="en-US" sz="1400" b="1" smtClean="0"/>
              <a:t>경우에는 </a:t>
            </a:r>
            <a:r>
              <a:rPr lang="ko-KR" altLang="en-US" sz="1400" b="1"/>
              <a:t>‘</a:t>
            </a:r>
            <a:r>
              <a:rPr lang="en-US" altLang="ko-KR" sz="1400" b="1"/>
              <a:t>Complete Installation</a:t>
            </a:r>
            <a:r>
              <a:rPr lang="ko-KR" altLang="en-US" sz="1400" b="1"/>
              <a:t>’이라는 대화상자가 보이게  </a:t>
            </a:r>
            <a:r>
              <a:rPr lang="ko-KR" altLang="en-US" sz="1400" b="1" smtClean="0"/>
              <a:t>된다</a:t>
            </a:r>
            <a:r>
              <a:rPr lang="en-US" altLang="ko-KR" sz="1400" b="1" smtClean="0"/>
              <a:t>.</a:t>
            </a:r>
          </a:p>
          <a:p>
            <a:r>
              <a:rPr lang="ko-KR" altLang="en-US" sz="1400" b="1" smtClean="0"/>
              <a:t>이 </a:t>
            </a:r>
            <a:r>
              <a:rPr lang="ko-KR" altLang="en-US" sz="1400" b="1"/>
              <a:t>대화상자에서는 이전에 이미 안드로이드 스튜디오를 </a:t>
            </a:r>
            <a:r>
              <a:rPr lang="ko-KR" altLang="en-US" sz="1400" b="1" smtClean="0"/>
              <a:t>설치하여 </a:t>
            </a:r>
            <a:r>
              <a:rPr lang="ko-KR" altLang="en-US" sz="1400" b="1"/>
              <a:t>사용하고 있을 경우 이전 설정을 가져올 것인지를 </a:t>
            </a:r>
            <a:r>
              <a:rPr lang="ko-KR" altLang="en-US" sz="1400" b="1" smtClean="0"/>
              <a:t>물어보는데</a:t>
            </a:r>
            <a:r>
              <a:rPr lang="en-US" altLang="ko-KR" sz="1400" b="1" smtClean="0"/>
              <a:t> </a:t>
            </a:r>
            <a:r>
              <a:rPr lang="ko-KR" altLang="en-US" sz="1400" b="1"/>
              <a:t> </a:t>
            </a:r>
            <a:r>
              <a:rPr lang="ko-KR" altLang="en-US" sz="1400" b="1" smtClean="0"/>
              <a:t>처음 </a:t>
            </a:r>
            <a:r>
              <a:rPr lang="ko-KR" altLang="en-US" sz="1400" b="1"/>
              <a:t>설치하는 것이므로 아래쪽의 라디오 버튼</a:t>
            </a:r>
          </a:p>
          <a:p>
            <a:r>
              <a:rPr lang="ko-KR" altLang="en-US" sz="1400" b="1"/>
              <a:t>이 선택된 상태 그대로 두고 </a:t>
            </a:r>
            <a:r>
              <a:rPr lang="en-US" altLang="ko-KR" sz="1400" b="1"/>
              <a:t>[OK] </a:t>
            </a:r>
            <a:r>
              <a:rPr lang="ko-KR" altLang="en-US" sz="1400" b="1"/>
              <a:t>버튼을 클릭해서 다음 과정으로 넘어갑니다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80182"/>
            <a:ext cx="2945904" cy="220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7" y="4077072"/>
            <a:ext cx="6191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4367" y="5625244"/>
            <a:ext cx="597594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148</Words>
  <Application>Microsoft Office PowerPoint</Application>
  <PresentationFormat>화면 슬라이드 쇼(4:3)</PresentationFormat>
  <Paragraphs>17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bslee</dc:creator>
  <cp:lastModifiedBy>bslee</cp:lastModifiedBy>
  <cp:revision>51</cp:revision>
  <dcterms:created xsi:type="dcterms:W3CDTF">2015-11-05T01:07:37Z</dcterms:created>
  <dcterms:modified xsi:type="dcterms:W3CDTF">2015-11-05T04:44:18Z</dcterms:modified>
</cp:coreProperties>
</file>