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9" r:id="rId2"/>
    <p:sldId id="257" r:id="rId3"/>
    <p:sldId id="258" r:id="rId4"/>
    <p:sldId id="260" r:id="rId5"/>
    <p:sldId id="261" r:id="rId6"/>
    <p:sldId id="262" r:id="rId7"/>
    <p:sldId id="263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73" r:id="rId16"/>
    <p:sldId id="282" r:id="rId17"/>
    <p:sldId id="283" r:id="rId18"/>
    <p:sldId id="284" r:id="rId19"/>
    <p:sldId id="285" r:id="rId20"/>
    <p:sldId id="264" r:id="rId21"/>
    <p:sldId id="267" r:id="rId22"/>
    <p:sldId id="265" r:id="rId23"/>
    <p:sldId id="268" r:id="rId24"/>
    <p:sldId id="269" r:id="rId25"/>
    <p:sldId id="270" r:id="rId26"/>
    <p:sldId id="272" r:id="rId27"/>
    <p:sldId id="266" r:id="rId28"/>
    <p:sldId id="271" r:id="rId29"/>
    <p:sldId id="274" r:id="rId3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9ED2E4-10F4-4DD5-A724-332C066EF1A0}" type="datetimeFigureOut">
              <a:rPr lang="ko-KR" altLang="en-US" smtClean="0"/>
              <a:t>2015-11-05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641A84-FC96-4927-99DA-A6F283DCC3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457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641A84-FC96-4927-99DA-A6F283DCC3FA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0241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969A1-8873-49BC-9D3D-FD731FA3B9CE}" type="datetimeFigureOut">
              <a:rPr lang="ko-KR" altLang="en-US" smtClean="0"/>
              <a:t>2015-11-05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87EA9-D65A-4B5F-B762-B06EA77BAE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4553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969A1-8873-49BC-9D3D-FD731FA3B9CE}" type="datetimeFigureOut">
              <a:rPr lang="ko-KR" altLang="en-US" smtClean="0"/>
              <a:t>2015-11-05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87EA9-D65A-4B5F-B762-B06EA77BAE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6220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969A1-8873-49BC-9D3D-FD731FA3B9CE}" type="datetimeFigureOut">
              <a:rPr lang="ko-KR" altLang="en-US" smtClean="0"/>
              <a:t>2015-11-05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87EA9-D65A-4B5F-B762-B06EA77BAE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6295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969A1-8873-49BC-9D3D-FD731FA3B9CE}" type="datetimeFigureOut">
              <a:rPr lang="ko-KR" altLang="en-US" smtClean="0"/>
              <a:t>2015-11-05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87EA9-D65A-4B5F-B762-B06EA77BAE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5951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969A1-8873-49BC-9D3D-FD731FA3B9CE}" type="datetimeFigureOut">
              <a:rPr lang="ko-KR" altLang="en-US" smtClean="0"/>
              <a:t>2015-11-05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87EA9-D65A-4B5F-B762-B06EA77BAE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3402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969A1-8873-49BC-9D3D-FD731FA3B9CE}" type="datetimeFigureOut">
              <a:rPr lang="ko-KR" altLang="en-US" smtClean="0"/>
              <a:t>2015-11-05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87EA9-D65A-4B5F-B762-B06EA77BAE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662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969A1-8873-49BC-9D3D-FD731FA3B9CE}" type="datetimeFigureOut">
              <a:rPr lang="ko-KR" altLang="en-US" smtClean="0"/>
              <a:t>2015-11-05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87EA9-D65A-4B5F-B762-B06EA77BAE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5983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969A1-8873-49BC-9D3D-FD731FA3B9CE}" type="datetimeFigureOut">
              <a:rPr lang="ko-KR" altLang="en-US" smtClean="0"/>
              <a:t>2015-11-05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87EA9-D65A-4B5F-B762-B06EA77BAE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698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969A1-8873-49BC-9D3D-FD731FA3B9CE}" type="datetimeFigureOut">
              <a:rPr lang="ko-KR" altLang="en-US" smtClean="0"/>
              <a:t>2015-11-05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87EA9-D65A-4B5F-B762-B06EA77BAE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32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969A1-8873-49BC-9D3D-FD731FA3B9CE}" type="datetimeFigureOut">
              <a:rPr lang="ko-KR" altLang="en-US" smtClean="0"/>
              <a:t>2015-11-05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87EA9-D65A-4B5F-B762-B06EA77BAE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1475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969A1-8873-49BC-9D3D-FD731FA3B9CE}" type="datetimeFigureOut">
              <a:rPr lang="ko-KR" altLang="en-US" smtClean="0"/>
              <a:t>2015-11-05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87EA9-D65A-4B5F-B762-B06EA77BAE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9373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4969A1-8873-49BC-9D3D-FD731FA3B9CE}" type="datetimeFigureOut">
              <a:rPr lang="ko-KR" altLang="en-US" smtClean="0"/>
              <a:t>2015-11-05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787EA9-D65A-4B5F-B762-B06EA77BAE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1410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350" y="619125"/>
            <a:ext cx="6591300" cy="561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3131840" y="2276872"/>
            <a:ext cx="2304256" cy="576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916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32656"/>
            <a:ext cx="8360246" cy="6025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043608" y="2924944"/>
            <a:ext cx="4608512" cy="4206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51520" y="2564904"/>
            <a:ext cx="1080120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5363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04664"/>
            <a:ext cx="8053164" cy="5822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539552" y="1772816"/>
            <a:ext cx="4896544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1118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32656"/>
            <a:ext cx="8375104" cy="6086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907704" y="1412776"/>
            <a:ext cx="1224136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95536" y="5373216"/>
            <a:ext cx="1512168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79122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04664"/>
            <a:ext cx="8557220" cy="6171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2339752" y="3933056"/>
            <a:ext cx="1008112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039548" y="6205515"/>
            <a:ext cx="1008112" cy="2053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4099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52736"/>
            <a:ext cx="8898897" cy="5067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83219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0648"/>
            <a:ext cx="9098632" cy="5611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2483768" y="836712"/>
            <a:ext cx="3816424" cy="28803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78087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70058"/>
            <a:ext cx="8355572" cy="4761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8028384" y="2420888"/>
            <a:ext cx="432048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62540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4" y="908720"/>
            <a:ext cx="8612252" cy="4888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9999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04664"/>
            <a:ext cx="3539991" cy="5851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7055" y="397314"/>
            <a:ext cx="3426035" cy="5769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사각형 설명선 1"/>
          <p:cNvSpPr/>
          <p:nvPr/>
        </p:nvSpPr>
        <p:spPr>
          <a:xfrm>
            <a:off x="7668344" y="2132856"/>
            <a:ext cx="1296144" cy="904684"/>
          </a:xfrm>
          <a:prstGeom prst="wedgeRectCallou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smtClean="0">
                <a:solidFill>
                  <a:srgbClr val="FF0000"/>
                </a:solidFill>
              </a:rPr>
              <a:t>마우스로 </a:t>
            </a:r>
            <a:endParaRPr lang="en-US" altLang="ko-KR" sz="1400" b="1" smtClean="0">
              <a:solidFill>
                <a:srgbClr val="FF0000"/>
              </a:solidFill>
            </a:endParaRPr>
          </a:p>
          <a:p>
            <a:r>
              <a:rPr lang="ko-KR" altLang="en-US" sz="1400" b="1" smtClean="0">
                <a:solidFill>
                  <a:srgbClr val="FF0000"/>
                </a:solidFill>
              </a:rPr>
              <a:t>드래그한다</a:t>
            </a:r>
            <a:r>
              <a:rPr lang="en-US" altLang="ko-KR" sz="1400" b="1" smtClean="0">
                <a:solidFill>
                  <a:srgbClr val="FF0000"/>
                </a:solidFill>
              </a:rPr>
              <a:t>.</a:t>
            </a:r>
            <a:endParaRPr lang="ko-KR" altLang="en-US" sz="14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25785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548680"/>
            <a:ext cx="3544397" cy="5788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2771800" y="2492896"/>
            <a:ext cx="720080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7004" y="548680"/>
            <a:ext cx="3507592" cy="5788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3739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72" y="476672"/>
            <a:ext cx="8667328" cy="5874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49934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268760"/>
            <a:ext cx="2912692" cy="5236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268760"/>
            <a:ext cx="2906335" cy="5182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5220072" y="1881709"/>
            <a:ext cx="2664296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 설명선 2"/>
          <p:cNvSpPr/>
          <p:nvPr/>
        </p:nvSpPr>
        <p:spPr>
          <a:xfrm>
            <a:off x="4067944" y="1354048"/>
            <a:ext cx="2016224" cy="396044"/>
          </a:xfrm>
          <a:prstGeom prst="wedgeRectCallout">
            <a:avLst>
              <a:gd name="adj1" fmla="val 35683"/>
              <a:gd name="adj2" fmla="val 85588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smtClean="0">
                <a:solidFill>
                  <a:srgbClr val="FF0000"/>
                </a:solidFill>
              </a:rPr>
              <a:t>액션바가 생성된다</a:t>
            </a:r>
            <a:r>
              <a:rPr lang="en-US" altLang="ko-KR" sz="1400" b="1" smtClean="0">
                <a:solidFill>
                  <a:srgbClr val="FF0000"/>
                </a:solidFill>
              </a:rPr>
              <a:t>.</a:t>
            </a:r>
            <a:endParaRPr lang="ko-KR" altLang="en-US" sz="1400" b="1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7544" y="260648"/>
            <a:ext cx="7658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프로젝트 에뮬레이터에 실행하기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15173782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124744"/>
            <a:ext cx="4343400" cy="425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55576" y="285717"/>
            <a:ext cx="727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메인 </a:t>
            </a:r>
            <a:r>
              <a:rPr lang="en-US" altLang="ko-KR" b="1" smtClean="0"/>
              <a:t>Activity</a:t>
            </a:r>
            <a:r>
              <a:rPr lang="ko-KR" altLang="en-US" b="1" smtClean="0"/>
              <a:t>을 </a:t>
            </a:r>
            <a:r>
              <a:rPr lang="en-US" altLang="ko-KR" b="1" smtClean="0"/>
              <a:t>Empty Activity</a:t>
            </a:r>
            <a:r>
              <a:rPr lang="ko-KR" altLang="en-US" b="1" smtClean="0"/>
              <a:t>로 프로젝트를 생성해서 실행한 경우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35417904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76672"/>
            <a:ext cx="7511008" cy="5142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32710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355" y="332656"/>
            <a:ext cx="8528645" cy="5881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22607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32656"/>
            <a:ext cx="8396244" cy="5779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3707904" y="1340768"/>
            <a:ext cx="1872208" cy="18817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20764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76672"/>
            <a:ext cx="8475687" cy="5865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02107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96752"/>
            <a:ext cx="9296400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3923928" y="3203967"/>
            <a:ext cx="5040560" cy="36004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9360151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188640"/>
            <a:ext cx="3419140" cy="6097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2987824" y="764704"/>
            <a:ext cx="3203116" cy="8640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 설명선 2"/>
          <p:cNvSpPr/>
          <p:nvPr/>
        </p:nvSpPr>
        <p:spPr>
          <a:xfrm>
            <a:off x="6516216" y="908720"/>
            <a:ext cx="1584176" cy="576064"/>
          </a:xfrm>
          <a:prstGeom prst="wedgeRectCallout">
            <a:avLst>
              <a:gd name="adj1" fmla="val -72775"/>
              <a:gd name="adj2" fmla="val 16101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smtClean="0">
                <a:solidFill>
                  <a:srgbClr val="FF0000"/>
                </a:solidFill>
              </a:rPr>
              <a:t>메뉴가 생성되지 않는다</a:t>
            </a:r>
            <a:r>
              <a:rPr lang="en-US" altLang="ko-KR" sz="1400" b="1" smtClean="0">
                <a:solidFill>
                  <a:srgbClr val="FF0000"/>
                </a:solidFill>
              </a:rPr>
              <a:t>.</a:t>
            </a:r>
            <a:endParaRPr lang="ko-KR" altLang="en-US" sz="14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59362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79350"/>
            <a:ext cx="8813880" cy="4315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3707904" y="3429000"/>
            <a:ext cx="4896544" cy="576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70053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332656"/>
            <a:ext cx="3532475" cy="6325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2987823" y="908720"/>
            <a:ext cx="2952329" cy="3600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 설명선 3"/>
          <p:cNvSpPr/>
          <p:nvPr/>
        </p:nvSpPr>
        <p:spPr>
          <a:xfrm>
            <a:off x="6516216" y="1004730"/>
            <a:ext cx="2016224" cy="480054"/>
          </a:xfrm>
          <a:prstGeom prst="wedgeRectCallout">
            <a:avLst>
              <a:gd name="adj1" fmla="val -72775"/>
              <a:gd name="adj2" fmla="val 16101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smtClean="0">
                <a:solidFill>
                  <a:srgbClr val="FF0000"/>
                </a:solidFill>
              </a:rPr>
              <a:t>ActionBar</a:t>
            </a:r>
            <a:r>
              <a:rPr lang="ko-KR" altLang="en-US" sz="1400" b="1" smtClean="0">
                <a:solidFill>
                  <a:srgbClr val="FF0000"/>
                </a:solidFill>
              </a:rPr>
              <a:t>가 생성되지 않는다</a:t>
            </a:r>
            <a:r>
              <a:rPr lang="en-US" altLang="ko-KR" sz="1400" b="1" smtClean="0">
                <a:solidFill>
                  <a:srgbClr val="FF0000"/>
                </a:solidFill>
              </a:rPr>
              <a:t>.</a:t>
            </a:r>
            <a:endParaRPr lang="ko-KR" altLang="en-US" sz="14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0131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908720"/>
            <a:ext cx="8034114" cy="5385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475656" y="2780928"/>
            <a:ext cx="936104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475656" y="4365104"/>
            <a:ext cx="2088232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316416" y="4365104"/>
            <a:ext cx="329258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 설명선 4"/>
          <p:cNvSpPr/>
          <p:nvPr/>
        </p:nvSpPr>
        <p:spPr>
          <a:xfrm>
            <a:off x="7480209" y="3763950"/>
            <a:ext cx="1656184" cy="558062"/>
          </a:xfrm>
          <a:prstGeom prst="wedgeRectCallout">
            <a:avLst>
              <a:gd name="adj1" fmla="val -2996"/>
              <a:gd name="adj2" fmla="val 65021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smtClean="0">
                <a:solidFill>
                  <a:srgbClr val="FF0000"/>
                </a:solidFill>
              </a:rPr>
              <a:t>저장할 위치를 </a:t>
            </a:r>
            <a:endParaRPr lang="en-US" altLang="ko-KR" sz="1200" b="1" smtClean="0">
              <a:solidFill>
                <a:srgbClr val="FF0000"/>
              </a:solidFill>
            </a:endParaRPr>
          </a:p>
          <a:p>
            <a:r>
              <a:rPr lang="ko-KR" altLang="en-US" sz="1200" b="1" smtClean="0">
                <a:solidFill>
                  <a:srgbClr val="FF0000"/>
                </a:solidFill>
              </a:rPr>
              <a:t>지정한다</a:t>
            </a:r>
            <a:r>
              <a:rPr lang="en-US" altLang="ko-KR" sz="1200" b="1" smtClean="0">
                <a:solidFill>
                  <a:srgbClr val="FF0000"/>
                </a:solidFill>
              </a:rPr>
              <a:t>.</a:t>
            </a:r>
            <a:endParaRPr lang="ko-KR" altLang="en-US" sz="12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8059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76672"/>
            <a:ext cx="8246219" cy="55077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</p:pic>
      <p:sp>
        <p:nvSpPr>
          <p:cNvPr id="3" name="직사각형 2"/>
          <p:cNvSpPr/>
          <p:nvPr/>
        </p:nvSpPr>
        <p:spPr>
          <a:xfrm>
            <a:off x="2843808" y="2636912"/>
            <a:ext cx="4392488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2640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20688"/>
            <a:ext cx="8682173" cy="58338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2051720" y="1700808"/>
            <a:ext cx="1584176" cy="18367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0821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75" y="581025"/>
            <a:ext cx="6572250" cy="569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9756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72242"/>
            <a:ext cx="8654944" cy="4589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010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87624" y="141701"/>
            <a:ext cx="5832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/>
              <a:t>에뮬레이터 만들기</a:t>
            </a:r>
            <a:endParaRPr lang="ko-KR" altLang="en-US" b="1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6" y="1052736"/>
            <a:ext cx="9515183" cy="3872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5580112" y="1412776"/>
            <a:ext cx="216024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0532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620688"/>
            <a:ext cx="9153500" cy="5147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323528" y="5445224"/>
            <a:ext cx="1800200" cy="3224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7236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35</Words>
  <Application>Microsoft Office PowerPoint</Application>
  <PresentationFormat>화면 슬라이드 쇼(4:3)</PresentationFormat>
  <Paragraphs>11</Paragraphs>
  <Slides>29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0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bslee</dc:creator>
  <cp:lastModifiedBy>bslee</cp:lastModifiedBy>
  <cp:revision>29</cp:revision>
  <dcterms:created xsi:type="dcterms:W3CDTF">2015-11-05T04:44:27Z</dcterms:created>
  <dcterms:modified xsi:type="dcterms:W3CDTF">2015-11-05T08:38:14Z</dcterms:modified>
</cp:coreProperties>
</file>