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460" autoAdjust="0"/>
    <p:restoredTop sz="91390" autoAdjust="0"/>
  </p:normalViewPr>
  <p:slideViewPr>
    <p:cSldViewPr>
      <p:cViewPr varScale="1">
        <p:scale>
          <a:sx n="99" d="100"/>
          <a:sy n="99" d="100"/>
        </p:scale>
        <p:origin x="-5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DAF4C-449C-4F95-9DD5-89CB807D1B4E}" type="datetimeFigureOut">
              <a:rPr lang="ko-KR" altLang="en-US" smtClean="0"/>
              <a:t>2014-03-27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F60F3-4FF2-4329-BF86-5874740FD2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메뉴키를</a:t>
            </a:r>
            <a:r>
              <a:rPr lang="ko-KR" altLang="en-US" dirty="0" smtClean="0"/>
              <a:t> 누르면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새메모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항목이 나타나고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선택하면 </a:t>
            </a:r>
            <a:r>
              <a:rPr lang="ko-KR" altLang="en-US" dirty="0" err="1" smtClean="0"/>
              <a:t>새메모</a:t>
            </a:r>
            <a:r>
              <a:rPr lang="ko-KR" altLang="en-US" dirty="0" smtClean="0"/>
              <a:t> 작성 창이 보인다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F60F3-4FF2-4329-BF86-5874740FD205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작성한 메모에 대해서 다른 곳을 </a:t>
            </a:r>
            <a:r>
              <a:rPr lang="ko-KR" altLang="en-US" smtClean="0"/>
              <a:t>클릭하면 메모는   </a:t>
            </a:r>
            <a:r>
              <a:rPr lang="ko-KR" altLang="en-US" dirty="0" smtClean="0"/>
              <a:t>데이터 베이스 테이블에 저장된다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F60F3-4FF2-4329-BF86-5874740FD205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선택된 메모를 길게 누르면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메뉴가 뜬다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F60F3-4FF2-4329-BF86-5874740FD205}" type="slidenum">
              <a:rPr lang="ko-KR" altLang="en-US" smtClean="0"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9BF6-B91E-46CC-99E2-7F7EB8E6C1D0}" type="datetimeFigureOut">
              <a:rPr lang="ko-KR" altLang="en-US" smtClean="0"/>
              <a:pPr/>
              <a:t>2014-03-27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62D1-3D02-4E76-9F86-80CB0F00CA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9BF6-B91E-46CC-99E2-7F7EB8E6C1D0}" type="datetimeFigureOut">
              <a:rPr lang="ko-KR" altLang="en-US" smtClean="0"/>
              <a:pPr/>
              <a:t>2014-03-27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62D1-3D02-4E76-9F86-80CB0F00CA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9BF6-B91E-46CC-99E2-7F7EB8E6C1D0}" type="datetimeFigureOut">
              <a:rPr lang="ko-KR" altLang="en-US" smtClean="0"/>
              <a:pPr/>
              <a:t>2014-03-27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62D1-3D02-4E76-9F86-80CB0F00CA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9BF6-B91E-46CC-99E2-7F7EB8E6C1D0}" type="datetimeFigureOut">
              <a:rPr lang="ko-KR" altLang="en-US" smtClean="0"/>
              <a:pPr/>
              <a:t>2014-03-27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62D1-3D02-4E76-9F86-80CB0F00CA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9BF6-B91E-46CC-99E2-7F7EB8E6C1D0}" type="datetimeFigureOut">
              <a:rPr lang="ko-KR" altLang="en-US" smtClean="0"/>
              <a:pPr/>
              <a:t>2014-03-27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62D1-3D02-4E76-9F86-80CB0F00CA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9BF6-B91E-46CC-99E2-7F7EB8E6C1D0}" type="datetimeFigureOut">
              <a:rPr lang="ko-KR" altLang="en-US" smtClean="0"/>
              <a:pPr/>
              <a:t>2014-03-27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62D1-3D02-4E76-9F86-80CB0F00CA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9BF6-B91E-46CC-99E2-7F7EB8E6C1D0}" type="datetimeFigureOut">
              <a:rPr lang="ko-KR" altLang="en-US" smtClean="0"/>
              <a:pPr/>
              <a:t>2014-03-27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62D1-3D02-4E76-9F86-80CB0F00CA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9BF6-B91E-46CC-99E2-7F7EB8E6C1D0}" type="datetimeFigureOut">
              <a:rPr lang="ko-KR" altLang="en-US" smtClean="0"/>
              <a:pPr/>
              <a:t>2014-03-27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62D1-3D02-4E76-9F86-80CB0F00CA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9BF6-B91E-46CC-99E2-7F7EB8E6C1D0}" type="datetimeFigureOut">
              <a:rPr lang="ko-KR" altLang="en-US" smtClean="0"/>
              <a:pPr/>
              <a:t>2014-03-27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62D1-3D02-4E76-9F86-80CB0F00CA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9BF6-B91E-46CC-99E2-7F7EB8E6C1D0}" type="datetimeFigureOut">
              <a:rPr lang="ko-KR" altLang="en-US" smtClean="0"/>
              <a:pPr/>
              <a:t>2014-03-27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62D1-3D02-4E76-9F86-80CB0F00CA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9BF6-B91E-46CC-99E2-7F7EB8E6C1D0}" type="datetimeFigureOut">
              <a:rPr lang="ko-KR" altLang="en-US" smtClean="0"/>
              <a:pPr/>
              <a:t>2014-03-27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62D1-3D02-4E76-9F86-80CB0F00CA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19BF6-B91E-46CC-99E2-7F7EB8E6C1D0}" type="datetimeFigureOut">
              <a:rPr lang="ko-KR" altLang="en-US" smtClean="0"/>
              <a:pPr/>
              <a:t>2014-03-27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F62D1-3D02-4E76-9F86-80CB0F00CA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857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체" pitchFamily="49" charset="-127"/>
                <a:ea typeface="굴림체" pitchFamily="49" charset="-127"/>
              </a:rPr>
              <a:t>10</a:t>
            </a:r>
            <a:r>
              <a:rPr lang="ko-KR" altLang="en-US" sz="2000" b="1" smtClean="0">
                <a:latin typeface="굴림체" pitchFamily="49" charset="-127"/>
                <a:ea typeface="굴림체" pitchFamily="49" charset="-127"/>
              </a:rPr>
              <a:t>장 </a:t>
            </a:r>
            <a:r>
              <a:rPr lang="en-US" altLang="ko-KR" sz="2000" b="1" smtClean="0"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2000" b="1" smtClean="0">
                <a:latin typeface="굴림체" pitchFamily="49" charset="-127"/>
                <a:ea typeface="굴림체" pitchFamily="49" charset="-127"/>
              </a:rPr>
              <a:t>메모장 실습 프로젝트</a:t>
            </a:r>
            <a:endParaRPr lang="ko-KR" altLang="en-US" sz="2000" b="1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643050"/>
            <a:ext cx="914406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  자신의 일정이나 아이디어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간단한 글을 쓸 수 있는 메모 리스트를 만든다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endParaRPr lang="en-US" altLang="ko-KR" sz="1600" dirty="0">
              <a:latin typeface="굴림체" pitchFamily="49" charset="-127"/>
              <a:ea typeface="굴림체" pitchFamily="49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  메모를 등록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수정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삭제 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조회할 수 있다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endParaRPr lang="en-US" altLang="ko-KR" sz="1600" dirty="0">
              <a:latin typeface="굴림체" pitchFamily="49" charset="-127"/>
              <a:ea typeface="굴림체" pitchFamily="49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  메모를 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SMS</a:t>
            </a: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로 전송할 수 있다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.</a:t>
            </a:r>
            <a:endParaRPr lang="ko-KR" altLang="en-US" sz="16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1071546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굴림체" pitchFamily="49" charset="-127"/>
                <a:ea typeface="굴림체" pitchFamily="49" charset="-127"/>
              </a:rPr>
              <a:t>요구 기능</a:t>
            </a:r>
            <a:endParaRPr lang="ko-KR" altLang="en-US" b="1"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0"/>
            <a:ext cx="814393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2000" b="1" smtClean="0">
                <a:latin typeface="굴림체" pitchFamily="49" charset="-127"/>
                <a:ea typeface="굴림체" pitchFamily="49" charset="-127"/>
              </a:rPr>
              <a:t>화면 흐름</a:t>
            </a:r>
            <a:endParaRPr lang="ko-KR" altLang="en-US" sz="2000" b="1"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57158" y="1000108"/>
            <a:ext cx="2571768" cy="4572032"/>
            <a:chOff x="357158" y="1000108"/>
            <a:chExt cx="2571768" cy="4572032"/>
          </a:xfrm>
        </p:grpSpPr>
        <p:sp>
          <p:nvSpPr>
            <p:cNvPr id="4" name="직사각형 3"/>
            <p:cNvSpPr/>
            <p:nvPr/>
          </p:nvSpPr>
          <p:spPr>
            <a:xfrm>
              <a:off x="357158" y="1000108"/>
              <a:ext cx="2571768" cy="4572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7158" y="1000108"/>
              <a:ext cx="2571768" cy="5715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smtClean="0">
                  <a:solidFill>
                    <a:schemeClr val="tx1"/>
                  </a:solidFill>
                  <a:latin typeface="굴림체" pitchFamily="49" charset="-127"/>
                  <a:ea typeface="굴림체" pitchFamily="49" charset="-127"/>
                </a:rPr>
                <a:t>메모장</a:t>
              </a:r>
              <a:endParaRPr lang="ko-KR" altLang="en-US" sz="2000" b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929190" y="1000108"/>
            <a:ext cx="2571768" cy="4572032"/>
            <a:chOff x="357158" y="1000108"/>
            <a:chExt cx="2571768" cy="4572032"/>
          </a:xfrm>
        </p:grpSpPr>
        <p:sp>
          <p:nvSpPr>
            <p:cNvPr id="8" name="직사각형 7"/>
            <p:cNvSpPr/>
            <p:nvPr/>
          </p:nvSpPr>
          <p:spPr>
            <a:xfrm>
              <a:off x="357158" y="1000108"/>
              <a:ext cx="2571768" cy="4572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57158" y="1000108"/>
              <a:ext cx="2571768" cy="5715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smtClean="0">
                  <a:solidFill>
                    <a:schemeClr val="tx1"/>
                  </a:solidFill>
                  <a:latin typeface="굴림체" pitchFamily="49" charset="-127"/>
                  <a:ea typeface="굴림체" pitchFamily="49" charset="-127"/>
                </a:rPr>
                <a:t>메모장</a:t>
              </a:r>
              <a:endParaRPr lang="ko-KR" altLang="en-US" sz="2000" b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929190" y="4929198"/>
            <a:ext cx="257176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새메</a:t>
            </a:r>
            <a:r>
              <a:rPr lang="ko-KR" altLang="en-US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모</a:t>
            </a:r>
          </a:p>
        </p:txBody>
      </p:sp>
      <p:sp>
        <p:nvSpPr>
          <p:cNvPr id="11" name="이등변 삼각형 10"/>
          <p:cNvSpPr/>
          <p:nvPr/>
        </p:nvSpPr>
        <p:spPr>
          <a:xfrm flipH="1" flipV="1">
            <a:off x="6215074" y="4786322"/>
            <a:ext cx="214314" cy="50006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7158" y="785794"/>
            <a:ext cx="2571768" cy="4572032"/>
            <a:chOff x="357158" y="1000108"/>
            <a:chExt cx="2571768" cy="4572032"/>
          </a:xfrm>
        </p:grpSpPr>
        <p:sp>
          <p:nvSpPr>
            <p:cNvPr id="3" name="직사각형 2"/>
            <p:cNvSpPr/>
            <p:nvPr/>
          </p:nvSpPr>
          <p:spPr>
            <a:xfrm>
              <a:off x="357158" y="1000108"/>
              <a:ext cx="2571768" cy="4572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57158" y="1000108"/>
              <a:ext cx="2571768" cy="5715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smtClean="0">
                  <a:solidFill>
                    <a:schemeClr val="tx1"/>
                  </a:solidFill>
                  <a:latin typeface="굴림체" pitchFamily="49" charset="-127"/>
                  <a:ea typeface="굴림체" pitchFamily="49" charset="-127"/>
                </a:rPr>
                <a:t>메모장</a:t>
              </a:r>
              <a:endParaRPr lang="ko-KR" altLang="en-US" sz="2000" b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428596" y="1428736"/>
            <a:ext cx="2428892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메모작성입니다</a:t>
            </a:r>
            <a:r>
              <a:rPr lang="en-US" altLang="ko-KR" sz="1400" smtClean="0">
                <a:solidFill>
                  <a:schemeClr val="tx1"/>
                </a:solidFill>
              </a:rPr>
              <a:t>.</a:t>
            </a:r>
            <a:endParaRPr lang="ko-KR" altLang="en-US" sz="140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572000" y="785794"/>
            <a:ext cx="2571768" cy="4572032"/>
            <a:chOff x="357158" y="1000108"/>
            <a:chExt cx="2571768" cy="4572032"/>
          </a:xfrm>
        </p:grpSpPr>
        <p:sp>
          <p:nvSpPr>
            <p:cNvPr id="7" name="직사각형 6"/>
            <p:cNvSpPr/>
            <p:nvPr/>
          </p:nvSpPr>
          <p:spPr>
            <a:xfrm>
              <a:off x="357158" y="1000108"/>
              <a:ext cx="2571768" cy="4572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57158" y="1000108"/>
              <a:ext cx="2571768" cy="5715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smtClean="0">
                  <a:solidFill>
                    <a:schemeClr val="tx1"/>
                  </a:solidFill>
                  <a:latin typeface="굴림체" pitchFamily="49" charset="-127"/>
                  <a:ea typeface="굴림체" pitchFamily="49" charset="-127"/>
                </a:rPr>
                <a:t>메모장</a:t>
              </a:r>
              <a:endParaRPr lang="ko-KR" altLang="en-US" sz="2000" b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4643438" y="1428736"/>
            <a:ext cx="2428892" cy="5715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메모작성입니다</a:t>
            </a:r>
            <a:r>
              <a:rPr lang="en-US" altLang="ko-KR" sz="1400" smtClean="0">
                <a:solidFill>
                  <a:schemeClr val="tx1"/>
                </a:solidFill>
              </a:rPr>
              <a:t>.     12/03/25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00034" y="785794"/>
            <a:ext cx="2571768" cy="4572032"/>
            <a:chOff x="357158" y="1000108"/>
            <a:chExt cx="2571768" cy="4572032"/>
          </a:xfrm>
        </p:grpSpPr>
        <p:sp>
          <p:nvSpPr>
            <p:cNvPr id="3" name="직사각형 2"/>
            <p:cNvSpPr/>
            <p:nvPr/>
          </p:nvSpPr>
          <p:spPr>
            <a:xfrm>
              <a:off x="357158" y="1000108"/>
              <a:ext cx="2571768" cy="4572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57158" y="1000108"/>
              <a:ext cx="2571768" cy="5715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smtClean="0">
                  <a:solidFill>
                    <a:schemeClr val="tx1"/>
                  </a:solidFill>
                  <a:latin typeface="굴림체" pitchFamily="49" charset="-127"/>
                  <a:ea typeface="굴림체" pitchFamily="49" charset="-127"/>
                </a:rPr>
                <a:t>메모장</a:t>
              </a:r>
              <a:endParaRPr lang="ko-KR" altLang="en-US" sz="2000" b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500034" y="1428736"/>
            <a:ext cx="2428892" cy="5715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메모작성입니다</a:t>
            </a:r>
            <a:r>
              <a:rPr lang="en-US" altLang="ko-KR" sz="1400" smtClean="0">
                <a:solidFill>
                  <a:schemeClr val="tx1"/>
                </a:solidFill>
              </a:rPr>
              <a:t>.     12/03/25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" name="이등변 삼각형 5"/>
          <p:cNvSpPr/>
          <p:nvPr/>
        </p:nvSpPr>
        <p:spPr>
          <a:xfrm flipH="1" flipV="1">
            <a:off x="1214414" y="1285860"/>
            <a:ext cx="214314" cy="50006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2910" y="2857496"/>
            <a:ext cx="2000264" cy="4286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메뉴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2910" y="3286124"/>
            <a:ext cx="2000264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메모삭제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2910" y="3714752"/>
            <a:ext cx="2000264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메모수정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000628" y="785794"/>
            <a:ext cx="2571768" cy="4572032"/>
            <a:chOff x="357158" y="1000108"/>
            <a:chExt cx="2571768" cy="4572032"/>
          </a:xfrm>
        </p:grpSpPr>
        <p:sp>
          <p:nvSpPr>
            <p:cNvPr id="11" name="직사각형 10"/>
            <p:cNvSpPr/>
            <p:nvPr/>
          </p:nvSpPr>
          <p:spPr>
            <a:xfrm>
              <a:off x="357158" y="1000108"/>
              <a:ext cx="2571768" cy="4572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57158" y="1000108"/>
              <a:ext cx="2571768" cy="5715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smtClean="0">
                  <a:solidFill>
                    <a:schemeClr val="tx1"/>
                  </a:solidFill>
                  <a:latin typeface="굴림체" pitchFamily="49" charset="-127"/>
                  <a:ea typeface="굴림체" pitchFamily="49" charset="-127"/>
                </a:rPr>
                <a:t>메모장</a:t>
              </a:r>
              <a:endParaRPr lang="ko-KR" altLang="en-US" sz="2000" b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5072066" y="1428736"/>
            <a:ext cx="2428892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수정한 메모 입니다</a:t>
            </a:r>
            <a:r>
              <a:rPr lang="en-US" altLang="ko-KR" sz="1400" smtClean="0">
                <a:solidFill>
                  <a:schemeClr val="tx1"/>
                </a:solidFill>
              </a:rPr>
              <a:t>.     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 flipH="1" flipV="1">
            <a:off x="2285984" y="3571876"/>
            <a:ext cx="214314" cy="50006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2910" y="4143380"/>
            <a:ext cx="2000264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SMS</a:t>
            </a:r>
            <a:r>
              <a:rPr lang="ko-KR" altLang="en-US" smtClean="0">
                <a:solidFill>
                  <a:schemeClr val="tx1"/>
                </a:solidFill>
              </a:rPr>
              <a:t>보내기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00034" y="785794"/>
            <a:ext cx="2571768" cy="4572032"/>
            <a:chOff x="357158" y="1000108"/>
            <a:chExt cx="2571768" cy="4572032"/>
          </a:xfrm>
        </p:grpSpPr>
        <p:sp>
          <p:nvSpPr>
            <p:cNvPr id="3" name="직사각형 2"/>
            <p:cNvSpPr/>
            <p:nvPr/>
          </p:nvSpPr>
          <p:spPr>
            <a:xfrm>
              <a:off x="357158" y="1000108"/>
              <a:ext cx="2571768" cy="4572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57158" y="1000108"/>
              <a:ext cx="2571768" cy="5715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smtClean="0">
                  <a:solidFill>
                    <a:schemeClr val="tx1"/>
                  </a:solidFill>
                  <a:latin typeface="굴림체" pitchFamily="49" charset="-127"/>
                  <a:ea typeface="굴림체" pitchFamily="49" charset="-127"/>
                </a:rPr>
                <a:t>메모장</a:t>
              </a:r>
              <a:endParaRPr lang="ko-KR" altLang="en-US" sz="2000" b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500034" y="1428736"/>
            <a:ext cx="2500330" cy="5715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수정한 메모입니다</a:t>
            </a:r>
            <a:r>
              <a:rPr lang="en-US" altLang="ko-KR" sz="1400" smtClean="0">
                <a:solidFill>
                  <a:schemeClr val="tx1"/>
                </a:solidFill>
              </a:rPr>
              <a:t>.                             12/03/25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85728"/>
            <a:ext cx="528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latin typeface="굴림체" pitchFamily="49" charset="-127"/>
                <a:ea typeface="굴림체" pitchFamily="49" charset="-127"/>
              </a:rPr>
              <a:t>옵션 메뉴 만들기</a:t>
            </a:r>
            <a:endParaRPr lang="ko-KR" altLang="en-US" sz="2000" b="1"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7467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43834" y="285728"/>
            <a:ext cx="3565030" cy="590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857232"/>
            <a:ext cx="81629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00034" y="142852"/>
            <a:ext cx="814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latin typeface="굴림체" pitchFamily="49" charset="-127"/>
                <a:ea typeface="굴림체" pitchFamily="49" charset="-127"/>
              </a:rPr>
              <a:t>컨택스</a:t>
            </a:r>
            <a:r>
              <a:rPr lang="ko-KR" altLang="en-US" sz="2000" b="1">
                <a:latin typeface="굴림체" pitchFamily="49" charset="-127"/>
                <a:ea typeface="굴림체" pitchFamily="49" charset="-127"/>
              </a:rPr>
              <a:t>트 </a:t>
            </a:r>
            <a:r>
              <a:rPr lang="ko-KR" altLang="en-US" sz="2000" b="1" smtClean="0">
                <a:latin typeface="굴림체" pitchFamily="49" charset="-127"/>
                <a:ea typeface="굴림체" pitchFamily="49" charset="-127"/>
              </a:rPr>
              <a:t>메뉴 만들기</a:t>
            </a:r>
            <a:endParaRPr lang="ko-KR" altLang="en-US" sz="2000" b="1"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3286124"/>
            <a:ext cx="3189079" cy="4400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3071802" y="5214950"/>
            <a:ext cx="5143536" cy="164305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118</Words>
  <Application>Microsoft Office PowerPoint</Application>
  <PresentationFormat>화면 슬라이드 쇼(4:3)</PresentationFormat>
  <Paragraphs>33</Paragraphs>
  <Slides>7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Company>All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End User</dc:creator>
  <cp:lastModifiedBy>TigoN</cp:lastModifiedBy>
  <cp:revision>34</cp:revision>
  <dcterms:created xsi:type="dcterms:W3CDTF">2012-03-25T08:58:54Z</dcterms:created>
  <dcterms:modified xsi:type="dcterms:W3CDTF">2014-03-27T09:42:40Z</dcterms:modified>
</cp:coreProperties>
</file>