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94" autoAdjust="0"/>
    <p:restoredTop sz="92128" autoAdjust="0"/>
  </p:normalViewPr>
  <p:slideViewPr>
    <p:cSldViewPr>
      <p:cViewPr varScale="1">
        <p:scale>
          <a:sx n="100" d="100"/>
          <a:sy n="100" d="100"/>
        </p:scale>
        <p:origin x="-4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02066-3C66-4C56-9FC6-C76FF0588035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9EB40-EBF5-45D2-ACBF-2D0F325C6E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맛집</a:t>
            </a:r>
            <a:r>
              <a:rPr lang="ko-KR" altLang="en-US" dirty="0" smtClean="0"/>
              <a:t> 위치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후기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화면으로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9EB40-EBF5-45D2-ACBF-2D0F325C6E0E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목록을 </a:t>
            </a:r>
            <a:r>
              <a:rPr lang="ko-KR" altLang="en-US" dirty="0" err="1" smtClean="0"/>
              <a:t>클릭시에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이미지로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9EB40-EBF5-45D2-ACBF-2D0F325C6E0E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6DA2-9935-42E5-BBA0-0C3A65FEACC0}" type="datetimeFigureOut">
              <a:rPr lang="ko-KR" altLang="en-US" smtClean="0"/>
              <a:pPr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8A2C-CD67-45FC-AF56-6F2004A66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42852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지하철역 주변 버스 정거장 표시하기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928926" y="714356"/>
            <a:ext cx="3143272" cy="4214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8926" y="714356"/>
            <a:ext cx="785818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역검색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14744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역주변맛집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00562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맛집후기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6380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364" y="128586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역명입</a:t>
            </a:r>
            <a:r>
              <a:rPr lang="ko-KR" altLang="en-US" dirty="0"/>
              <a:t>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86248" y="1357298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신도림역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43306" y="2143116"/>
            <a:ext cx="1428760" cy="357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28926" y="714356"/>
            <a:ext cx="3143272" cy="4429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28926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역검색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14744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주변맛</a:t>
            </a:r>
            <a:r>
              <a:rPr lang="ko-KR" altLang="en-US" sz="1100" b="1" dirty="0" err="1">
                <a:solidFill>
                  <a:schemeClr val="tx1"/>
                </a:solidFill>
              </a:rPr>
              <a:t>집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00562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맛집후기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6380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42984"/>
            <a:ext cx="3071834" cy="387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28926" y="714356"/>
            <a:ext cx="3143272" cy="4214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28926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역검색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14744" y="714356"/>
            <a:ext cx="785818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역주변맛집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0562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맛집후기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6380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64" y="128586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역명입</a:t>
            </a:r>
            <a:r>
              <a:rPr lang="ko-KR" altLang="en-US" dirty="0"/>
              <a:t>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48" y="1357298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신도림역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43306" y="2143116"/>
            <a:ext cx="1428760" cy="357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00364" y="1214422"/>
            <a:ext cx="3143272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00364" y="1214422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역검색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86182" y="1214422"/>
            <a:ext cx="785818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주변맛</a:t>
            </a:r>
            <a:r>
              <a:rPr lang="ko-KR" altLang="en-US" sz="1100" b="1" dirty="0" err="1">
                <a:solidFill>
                  <a:schemeClr val="tx1"/>
                </a:solidFill>
              </a:rPr>
              <a:t>집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1214422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맛집후기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1214422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8248" y="1714488"/>
            <a:ext cx="3085387" cy="380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28926" y="714356"/>
            <a:ext cx="3143272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28926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역검색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14744" y="714356"/>
            <a:ext cx="785818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역주변맛집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0562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맛집후기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6380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28926" y="1142984"/>
            <a:ext cx="3143272" cy="41434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1214422"/>
            <a:ext cx="228601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평양 냉면 집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485776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냉면일인분</a:t>
            </a:r>
            <a:r>
              <a:rPr lang="en-US" altLang="ko-KR" b="1" dirty="0" smtClean="0"/>
              <a:t>:5,000</a:t>
            </a:r>
            <a:r>
              <a:rPr lang="ko-KR" altLang="en-US" b="1" dirty="0" smtClean="0"/>
              <a:t>원</a:t>
            </a:r>
            <a:endParaRPr lang="en-US" altLang="ko-KR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571868" y="1643050"/>
            <a:ext cx="185738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값싸고 맛있습니다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928802"/>
            <a:ext cx="314327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28926" y="714356"/>
            <a:ext cx="3143272" cy="4214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28926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역검색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14744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역주변맛집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0562" y="714356"/>
            <a:ext cx="785818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맛집후기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6380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64" y="128586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역명입</a:t>
            </a:r>
            <a:r>
              <a:rPr lang="ko-KR" altLang="en-US" dirty="0"/>
              <a:t>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48" y="1357298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신도림역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14744" y="3786190"/>
            <a:ext cx="1428760" cy="357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1802" y="17859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상세검색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8992" y="228599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맛집명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4429124" y="2285992"/>
            <a:ext cx="1143008" cy="2857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평양냉</a:t>
            </a:r>
            <a:r>
              <a:rPr lang="ko-KR" altLang="en-US" sz="1600" dirty="0" smtClean="0">
                <a:solidFill>
                  <a:schemeClr val="tx1"/>
                </a:solidFill>
              </a:rPr>
              <a:t>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28926" y="714356"/>
            <a:ext cx="3143272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28926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역검색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14744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역주변맛집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0562" y="714356"/>
            <a:ext cx="785818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맛집후기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6380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71802" y="1500174"/>
            <a:ext cx="2928958" cy="7858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아바이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순대국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강남</a:t>
            </a:r>
            <a:r>
              <a:rPr lang="ko-KR" altLang="en-US" sz="1400" dirty="0" err="1">
                <a:solidFill>
                  <a:schemeClr val="tx1"/>
                </a:solidFill>
              </a:rPr>
              <a:t>역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번 출구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57752" y="164305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위치보기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57752" y="1928802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후기 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1802" y="2285992"/>
            <a:ext cx="2928958" cy="7858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천거</a:t>
            </a:r>
            <a:r>
              <a:rPr lang="ko-KR" altLang="en-US" sz="1400" dirty="0">
                <a:solidFill>
                  <a:schemeClr val="tx1"/>
                </a:solidFill>
              </a:rPr>
              <a:t>리 </a:t>
            </a:r>
            <a:r>
              <a:rPr lang="ko-KR" altLang="en-US" sz="1400" dirty="0" smtClean="0">
                <a:solidFill>
                  <a:schemeClr val="tx1"/>
                </a:solidFill>
              </a:rPr>
              <a:t>막국수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강남역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번 출구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57752" y="23574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위치보기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57752" y="2643182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후기 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1802" y="3071810"/>
            <a:ext cx="2928958" cy="7858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원조 평양 냉면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강남역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번 출구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57752" y="31432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위치보기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57752" y="342900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후기 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71802" y="3857628"/>
            <a:ext cx="2928958" cy="7858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원조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갈비집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강남역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번 출구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57752" y="3929066"/>
            <a:ext cx="928694" cy="2857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위치보기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57752" y="421481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후기 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786182" y="4786322"/>
            <a:ext cx="1428760" cy="357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00364" y="1214422"/>
            <a:ext cx="3143272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00364" y="1214422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역검색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86182" y="1214422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주변맛</a:t>
            </a:r>
            <a:r>
              <a:rPr lang="ko-KR" altLang="en-US" sz="1100" b="1" dirty="0" err="1">
                <a:solidFill>
                  <a:schemeClr val="tx1"/>
                </a:solidFill>
              </a:rPr>
              <a:t>집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1214422"/>
            <a:ext cx="785818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맛집후기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1214422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8248" y="1714488"/>
            <a:ext cx="3085387" cy="380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후기 보기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버튼 클릭 시 화면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928926" y="714356"/>
            <a:ext cx="3143272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28926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역검색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14744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역주변맛집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00562" y="714356"/>
            <a:ext cx="785818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맛집후기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6380" y="714356"/>
            <a:ext cx="785818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1802" y="1500174"/>
            <a:ext cx="2928958" cy="7858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정말 맛있습니다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:lee</a:t>
            </a:r>
          </a:p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글쓴날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2014.03.24 11:03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71802" y="2285992"/>
            <a:ext cx="2928958" cy="7858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깨긋하고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위생적입니다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hong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글쓴날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:2014.03.14 12:03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1802" y="3071810"/>
            <a:ext cx="2928958" cy="7858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값싸고 맛있습니다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:son</a:t>
            </a:r>
          </a:p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글쓴날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2014.03.03 12:03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1802" y="3857628"/>
            <a:ext cx="2928958" cy="7858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사람들이 너무 많습니다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kim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글쓴날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:2014.01.12 14:56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86182" y="4786322"/>
            <a:ext cx="1428760" cy="357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다음글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보기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0430" y="1214422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평양 냉면 집 후기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166</Words>
  <Application>Microsoft Office PowerPoint</Application>
  <PresentationFormat>화면 슬라이드 쇼(4:3)</PresentationFormat>
  <Paragraphs>79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TigoN</dc:creator>
  <cp:lastModifiedBy>TigoN</cp:lastModifiedBy>
  <cp:revision>60</cp:revision>
  <dcterms:created xsi:type="dcterms:W3CDTF">2014-03-23T00:51:38Z</dcterms:created>
  <dcterms:modified xsi:type="dcterms:W3CDTF">2014-03-23T05:04:57Z</dcterms:modified>
</cp:coreProperties>
</file>