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75" r:id="rId16"/>
    <p:sldId id="276" r:id="rId17"/>
    <p:sldId id="277" r:id="rId18"/>
    <p:sldId id="278" r:id="rId19"/>
    <p:sldId id="270" r:id="rId20"/>
    <p:sldId id="271" r:id="rId21"/>
    <p:sldId id="272" r:id="rId22"/>
    <p:sldId id="273" r:id="rId23"/>
    <p:sldId id="274" r:id="rId24"/>
    <p:sldId id="281" r:id="rId25"/>
    <p:sldId id="283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00" autoAdjust="0"/>
    <p:restoredTop sz="94660"/>
  </p:normalViewPr>
  <p:slideViewPr>
    <p:cSldViewPr>
      <p:cViewPr varScale="1">
        <p:scale>
          <a:sx n="69" d="100"/>
          <a:sy n="69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C3340-0C99-42DE-83BF-E65D8D1A5CA7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7FB4A-18EE-4662-8466-B1A13F706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FB4A-18EE-4662-8466-B1A13F70646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CCE4-3216-4CF9-AF89-61CFE851CC6C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D150-27C5-4198-81A4-A1C0A6AFA2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다이알로그</a:t>
            </a:r>
            <a:r>
              <a:rPr lang="en-US" altLang="ko-KR" b="1" dirty="0" smtClean="0"/>
              <a:t>(Dialog) </a:t>
            </a:r>
            <a:r>
              <a:rPr lang="ko-KR" altLang="en-US" b="1" dirty="0" smtClean="0"/>
              <a:t>기능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642918"/>
            <a:ext cx="7786742" cy="3693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b="1" dirty="0" err="1" smtClean="0"/>
              <a:t>다이알로그</a:t>
            </a:r>
            <a:r>
              <a:rPr lang="ko-KR" altLang="en-US" b="1" dirty="0" smtClean="0"/>
              <a:t> 기능</a:t>
            </a:r>
            <a:endParaRPr lang="en-US" altLang="ko-KR" b="1" dirty="0"/>
          </a:p>
          <a:p>
            <a:r>
              <a:rPr lang="en-US" altLang="ko-KR" dirty="0" smtClean="0"/>
              <a:t>  -</a:t>
            </a:r>
            <a:r>
              <a:rPr lang="ko-KR" altLang="en-US" dirty="0" smtClean="0"/>
              <a:t>다이얼로그는 </a:t>
            </a:r>
            <a:r>
              <a:rPr lang="ko-KR" altLang="en-US" dirty="0" err="1" smtClean="0"/>
              <a:t>대화창으로</a:t>
            </a:r>
            <a:r>
              <a:rPr lang="ko-KR" altLang="en-US" dirty="0" smtClean="0"/>
              <a:t> 고도 불리는데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애플리케이션과 소통할 수 있는 기능을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 -</a:t>
            </a:r>
            <a:r>
              <a:rPr lang="ko-KR" altLang="en-US" dirty="0" smtClean="0"/>
              <a:t>다이얼로그는 사용자에게 </a:t>
            </a:r>
            <a:r>
              <a:rPr lang="ko-KR" altLang="en-US" dirty="0" err="1" smtClean="0"/>
              <a:t>경고창을</a:t>
            </a:r>
            <a:r>
              <a:rPr lang="ko-KR" altLang="en-US" dirty="0" smtClean="0"/>
              <a:t> 띄워주거나 사용자가 </a:t>
            </a:r>
            <a:r>
              <a:rPr lang="ko-KR" altLang="en-US" dirty="0" err="1" smtClean="0"/>
              <a:t>어떤기능을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사용할 지 선택할 수 있는 화면을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사용자의 이름이나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등과 같은 간단한 입력을 받을 수 도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종류로는 </a:t>
            </a:r>
            <a:r>
              <a:rPr lang="en-US" altLang="ko-KR" dirty="0" err="1" smtClean="0"/>
              <a:t>AlertDialog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ProgressDialog,DatePickerDialog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TimePickerDialog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사용자가 원하는 </a:t>
            </a:r>
            <a:r>
              <a:rPr lang="ko-KR" altLang="en-US" dirty="0" err="1" smtClean="0"/>
              <a:t>다아알로그를</a:t>
            </a:r>
            <a:r>
              <a:rPr lang="ko-KR" altLang="en-US" dirty="0" smtClean="0"/>
              <a:t> 만들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42984"/>
            <a:ext cx="5838825" cy="343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9991725" cy="505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00042"/>
            <a:ext cx="4162425" cy="567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00042"/>
            <a:ext cx="6115050" cy="536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71480"/>
            <a:ext cx="4162425" cy="559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TimePicker,DatePicker </a:t>
            </a:r>
            <a:r>
              <a:rPr lang="ko-KR" altLang="en-US" b="1" smtClean="0"/>
              <a:t>다이알로그</a:t>
            </a:r>
            <a:endParaRPr lang="ko-KR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142984"/>
            <a:ext cx="4200525" cy="473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643174" y="57148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time_picker.xml</a:t>
            </a:r>
            <a:endParaRPr lang="ko-KR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6848475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472" y="57148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PickerDialogActivity.java</a:t>
            </a:r>
            <a:endParaRPr lang="ko-KR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290"/>
            <a:ext cx="66103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5286388"/>
            <a:ext cx="7962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2905006" cy="4262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0" y="1928802"/>
            <a:ext cx="3357554" cy="5715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214422"/>
            <a:ext cx="278608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35716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실행결과</a:t>
            </a:r>
            <a:endParaRPr lang="ko-KR" altLang="en-US" b="1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1285860"/>
            <a:ext cx="2894830" cy="42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14285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Toast </a:t>
            </a:r>
            <a:r>
              <a:rPr lang="ko-KR" altLang="en-US" b="1" dirty="0" smtClean="0"/>
              <a:t>기능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57148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간단한 메시지를 화면에 출력하는 기능</a:t>
            </a:r>
            <a:endParaRPr lang="ko-KR" alt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42962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4285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1-1.AlertDialog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642918"/>
            <a:ext cx="907262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주로 경고 문구를 표시하거나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 버튼을 등록하여 사용자가 선택할 수 있는 </a:t>
            </a:r>
            <a:endParaRPr lang="en-US" altLang="ko-KR" dirty="0" smtClean="0"/>
          </a:p>
          <a:p>
            <a:r>
              <a:rPr lang="ko-KR" altLang="en-US" dirty="0" smtClean="0"/>
              <a:t>기능을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AlertDialog</a:t>
            </a:r>
            <a:r>
              <a:rPr lang="ko-KR" altLang="en-US" dirty="0" smtClean="0"/>
              <a:t>에서는 다아알로그에 나타낼 </a:t>
            </a:r>
            <a:r>
              <a:rPr lang="ko-KR" altLang="en-US" dirty="0" err="1" smtClean="0"/>
              <a:t>아아콘</a:t>
            </a:r>
            <a:r>
              <a:rPr lang="ko-KR" altLang="en-US" dirty="0" smtClean="0"/>
              <a:t> 그리고 제목을 설정할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43100"/>
            <a:ext cx="7439025" cy="491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여러 </a:t>
            </a:r>
            <a:r>
              <a:rPr lang="ko-KR" altLang="en-US" b="1" dirty="0" err="1" smtClean="0"/>
              <a:t>다이알로그</a:t>
            </a:r>
            <a:r>
              <a:rPr lang="ko-KR" altLang="en-US" b="1" dirty="0" smtClean="0"/>
              <a:t> 관리하기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57256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앱에서</a:t>
            </a:r>
            <a:r>
              <a:rPr lang="ko-KR" altLang="en-US" dirty="0"/>
              <a:t> </a:t>
            </a:r>
            <a:r>
              <a:rPr lang="ko-KR" altLang="en-US" dirty="0" smtClean="0"/>
              <a:t>다이아로그 개수가 많아져서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만들면 복잡해진다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따라서 하나의 다이아로그를 재사용하면 편리하다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571612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Activity </a:t>
            </a:r>
            <a:r>
              <a:rPr lang="ko-KR" altLang="en-US" b="1" dirty="0" smtClean="0"/>
              <a:t>클래스에서 </a:t>
            </a:r>
            <a:r>
              <a:rPr lang="ko-KR" altLang="en-US" b="1" dirty="0" err="1" smtClean="0"/>
              <a:t>다이알로그</a:t>
            </a:r>
            <a:r>
              <a:rPr lang="ko-KR" altLang="en-US" b="1" dirty="0" smtClean="0"/>
              <a:t> 관련 </a:t>
            </a:r>
            <a:r>
              <a:rPr lang="ko-KR" altLang="en-US" b="1" dirty="0" err="1" smtClean="0"/>
              <a:t>메소드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20" y="2000240"/>
          <a:ext cx="8286808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62865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onCreateDialog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showDialog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호출되어 다이얼로그가 생성될 때 호출되는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콜백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액티비티에서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다이얼로그를 관리하기 때문에 한번 생성된 다이얼로그는 재사용되어진다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onPrepareDialog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onCreateDialog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메소드가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호출되어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생성된후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호출되어지는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콜백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메소드로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다이얼로그가 재사용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될때도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호출되어진다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showDialog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액티비티에서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관리하고 있는 다이얼로그를 생성하고 보여주도록 명령하는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메소드이다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dismissDialog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다이얼로그가 보이지 않도록 사라지게 하는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실제로 다이얼로그가 삭제되지는 않고 사라지기만 하여 재사용 가능한 상태가 된다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removeDialog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다이얼로그를 삭제하는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메소드로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다이얼로그가 재사용되지 않는 상태로 된다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6838950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00042"/>
            <a:ext cx="6810375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416242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00042"/>
            <a:ext cx="41814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액티비티에서 사용하는 다이알로그 박스 공통으로 사용하기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742955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상위 액티비티 클래스에 다이알로그 기능을 구현한다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58578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571612"/>
            <a:ext cx="55054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357290" y="785794"/>
            <a:ext cx="3071834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8" y="1114425"/>
            <a:ext cx="7210425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857488" y="3357562"/>
            <a:ext cx="2786082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6050" y="4857760"/>
            <a:ext cx="2786082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하위 액티비티 클래스에서 상속해서 사용한다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019925" cy="421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하위 액티비티 클래스에서 상속해서 사용한다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2285984" y="2571744"/>
            <a:ext cx="2786082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28860" y="4071942"/>
            <a:ext cx="2786082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71480"/>
            <a:ext cx="41529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AlertDialog</a:t>
            </a:r>
            <a:r>
              <a:rPr lang="ko-KR" altLang="en-US" b="1" dirty="0" smtClean="0"/>
              <a:t>에 리스트 추가하기</a:t>
            </a:r>
            <a:endParaRPr lang="ko-KR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658350" cy="473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-500098" y="2071678"/>
            <a:ext cx="10572824" cy="36433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41814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695950"/>
            <a:ext cx="7077075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0"/>
            <a:ext cx="416242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1-2.ProgressBar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7505700" cy="300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7166"/>
            <a:ext cx="4162425" cy="576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715250" cy="546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85852" y="21429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상태바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진행률 표시하기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143240" y="5143512"/>
            <a:ext cx="3929090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500042"/>
            <a:ext cx="4219575" cy="568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254</Words>
  <Application>Microsoft Office PowerPoint</Application>
  <PresentationFormat>화면 슬라이드 쇼(4:3)</PresentationFormat>
  <Paragraphs>47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47</cp:revision>
  <dcterms:created xsi:type="dcterms:W3CDTF">2013-08-23T11:54:38Z</dcterms:created>
  <dcterms:modified xsi:type="dcterms:W3CDTF">2014-11-19T02:06:03Z</dcterms:modified>
</cp:coreProperties>
</file>