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1" r:id="rId12"/>
    <p:sldId id="266" r:id="rId13"/>
    <p:sldId id="269" r:id="rId14"/>
    <p:sldId id="270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47" autoAdjust="0"/>
    <p:restoredTop sz="94660"/>
  </p:normalViewPr>
  <p:slideViewPr>
    <p:cSldViewPr>
      <p:cViewPr varScale="1">
        <p:scale>
          <a:sx n="69" d="100"/>
          <a:sy n="69" d="100"/>
        </p:scale>
        <p:origin x="-16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31C3-3956-4213-B5FA-AF580FFA587B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C290-6E74-46E0-B15D-7FF67E981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안드로이드</a:t>
            </a:r>
            <a:r>
              <a:rPr lang="ko-KR" altLang="en-US" sz="2000" b="1" dirty="0" smtClean="0"/>
              <a:t> 메뉴 기능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651510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71435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b="1" dirty="0"/>
              <a:t> 옵션 메뉴</a:t>
            </a:r>
            <a:r>
              <a:rPr lang="en-US" altLang="ko-KR" b="1" dirty="0"/>
              <a:t>(</a:t>
            </a:r>
            <a:r>
              <a:rPr lang="en-US" b="1" dirty="0" err="1"/>
              <a:t>OptionsMenu</a:t>
            </a:r>
            <a:r>
              <a:rPr lang="en-US" b="1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688" y="1214422"/>
            <a:ext cx="8858312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사용자가 </a:t>
            </a:r>
            <a:r>
              <a:rPr lang="ko-KR" altLang="en-US" dirty="0"/>
              <a:t>메뉴버튼을 누르면 화면에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개의 항목을 </a:t>
            </a:r>
            <a:r>
              <a:rPr lang="ko-KR" altLang="en-US" dirty="0" err="1"/>
              <a:t>가질수</a:t>
            </a:r>
            <a:r>
              <a:rPr lang="ko-KR" altLang="en-US" dirty="0"/>
              <a:t> 있으며 </a:t>
            </a:r>
            <a:r>
              <a:rPr lang="en-US" altLang="ko-KR" dirty="0"/>
              <a:t>6</a:t>
            </a:r>
            <a:r>
              <a:rPr lang="ko-KR" altLang="en-US" dirty="0"/>
              <a:t>개가 넘으면 </a:t>
            </a:r>
            <a:r>
              <a:rPr lang="en-US" altLang="ko-KR" dirty="0"/>
              <a:t>5</a:t>
            </a:r>
            <a:r>
              <a:rPr lang="ko-KR" altLang="en-US" dirty="0"/>
              <a:t>개까지 나타나고 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/>
              <a:t>번째는 </a:t>
            </a:r>
            <a:r>
              <a:rPr lang="en-US" altLang="ko-KR" dirty="0"/>
              <a:t>More</a:t>
            </a:r>
            <a:r>
              <a:rPr lang="ko-KR" altLang="en-US" dirty="0"/>
              <a:t>항목이 나타나고 나머지는 숨겨지게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-More</a:t>
            </a:r>
            <a:r>
              <a:rPr lang="ko-KR" altLang="en-US" dirty="0"/>
              <a:t>항목을 클릭하면 숨겨진 나머지 메뉴들이 확장메뉴 형태로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아이콘으로 </a:t>
            </a:r>
            <a:r>
              <a:rPr lang="ko-KR" altLang="en-US" dirty="0"/>
              <a:t>꾸미기는 가능하나</a:t>
            </a:r>
            <a:r>
              <a:rPr lang="en-US" altLang="ko-KR" dirty="0"/>
              <a:t>,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 그룹을 사용할 수는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28604"/>
            <a:ext cx="3500462" cy="5661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357158" y="428604"/>
            <a:ext cx="3571900" cy="5662629"/>
            <a:chOff x="357158" y="428604"/>
            <a:chExt cx="3571900" cy="56626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596" y="428604"/>
              <a:ext cx="3500097" cy="56626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357158" y="3714752"/>
              <a:ext cx="3571900" cy="642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서브 메뉴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857232"/>
            <a:ext cx="8858280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메뉴는 </a:t>
            </a:r>
            <a:r>
              <a:rPr lang="en-US" altLang="ko-KR" dirty="0" err="1"/>
              <a:t>OptinosMenu</a:t>
            </a:r>
            <a:r>
              <a:rPr lang="ko-KR" altLang="en-US" dirty="0"/>
              <a:t>와 </a:t>
            </a:r>
            <a:r>
              <a:rPr lang="en-US" altLang="ko-KR" dirty="0" err="1"/>
              <a:t>ContextMenu</a:t>
            </a:r>
            <a:r>
              <a:rPr lang="ko-KR" altLang="en-US" dirty="0"/>
              <a:t>에서 공통적으로 사용되는 </a:t>
            </a:r>
            <a:r>
              <a:rPr lang="ko-KR" altLang="en-US" dirty="0" smtClean="0"/>
              <a:t>메뉴이다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두메뉴의</a:t>
            </a:r>
            <a:r>
              <a:rPr lang="ko-KR" altLang="en-US" dirty="0"/>
              <a:t> 하위에 구성된 메뉴를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기존에 작성한 메뉴들은 사용자가 메뉴항목을 선택하면 </a:t>
            </a:r>
            <a:r>
              <a:rPr lang="en-US" altLang="ko-KR" dirty="0" err="1"/>
              <a:t>onXXxxxxxItemSelected</a:t>
            </a:r>
            <a:r>
              <a:rPr lang="en-US" altLang="ko-KR" dirty="0"/>
              <a:t>()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호출되어 해당 </a:t>
            </a:r>
            <a:r>
              <a:rPr lang="ko-KR" altLang="en-US" dirty="0" err="1"/>
              <a:t>메소드에서</a:t>
            </a:r>
            <a:r>
              <a:rPr lang="ko-KR" altLang="en-US" dirty="0"/>
              <a:t> 정의된 작업을 수행하게 되지만 </a:t>
            </a:r>
            <a:r>
              <a:rPr lang="en-US" altLang="ko-KR" dirty="0"/>
              <a:t>Sub Menu</a:t>
            </a:r>
            <a:r>
              <a:rPr lang="ko-KR" altLang="en-US" dirty="0"/>
              <a:t>로 구성된 항목을 선택하면 </a:t>
            </a:r>
            <a:r>
              <a:rPr lang="ko-KR" altLang="en-US" dirty="0" err="1"/>
              <a:t>또다른</a:t>
            </a:r>
            <a:r>
              <a:rPr lang="ko-KR" altLang="en-US" dirty="0"/>
              <a:t> 메뉴가 리스트 형태로 </a:t>
            </a:r>
            <a:r>
              <a:rPr lang="ko-KR" altLang="en-US" dirty="0" smtClean="0"/>
              <a:t>출력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서브메뉴는 다른 메뉴들과는 다르지만 독립적으로 관리되는 것이 아니라 일반메뉴에 포함된 형태로 여겨지기 때문에 코드상에 모두 </a:t>
            </a:r>
            <a:r>
              <a:rPr lang="ko-KR" altLang="en-US" dirty="0" smtClean="0"/>
              <a:t>작성하면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서브메뉴에  또 다른 하위 서브메뉴 </a:t>
            </a:r>
            <a:r>
              <a:rPr lang="ko-KR" altLang="en-US" dirty="0" err="1" smtClean="0"/>
              <a:t>추가는불가능합니다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673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143248"/>
            <a:ext cx="5267325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57224" y="785794"/>
            <a:ext cx="2885509" cy="4857784"/>
            <a:chOff x="357158" y="857232"/>
            <a:chExt cx="2885509" cy="485778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857232"/>
              <a:ext cx="2885509" cy="4681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357158" y="5214950"/>
              <a:ext cx="2857520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928670"/>
            <a:ext cx="2959430" cy="4786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643050"/>
            <a:ext cx="9039225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1538" y="0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여러 화면에서 각각의 메뉴 사용하기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214282" y="428604"/>
            <a:ext cx="857256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모든 화면에서 공통으로 사용되는 메뉴는 상위 액티비티에서 정의하고 </a:t>
            </a:r>
            <a:endParaRPr lang="en-US" altLang="ko-KR" b="1" smtClean="0"/>
          </a:p>
          <a:p>
            <a:r>
              <a:rPr lang="ko-KR" altLang="en-US" b="1" smtClean="0"/>
              <a:t>하위에서는 </a:t>
            </a:r>
            <a:r>
              <a:rPr lang="en-US" altLang="ko-KR" b="1" smtClean="0"/>
              <a:t>onCreateOptionsMenu() </a:t>
            </a:r>
            <a:r>
              <a:rPr lang="ko-KR" altLang="en-US" b="1" smtClean="0"/>
              <a:t>메소드를 </a:t>
            </a:r>
            <a:r>
              <a:rPr lang="en-US" altLang="ko-KR" b="1" smtClean="0"/>
              <a:t>overriding </a:t>
            </a:r>
            <a:r>
              <a:rPr lang="ko-KR" altLang="en-US" b="1" smtClean="0"/>
              <a:t>해서 자신의 메뉴 항목을 추가</a:t>
            </a:r>
            <a:r>
              <a:rPr lang="en-US" altLang="ko-KR" b="1" smtClean="0"/>
              <a:t>,</a:t>
            </a:r>
            <a:r>
              <a:rPr lang="ko-KR" altLang="en-US" b="1" smtClean="0"/>
              <a:t>삭제 한 후 사용 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1000100" y="4714884"/>
            <a:ext cx="6429420" cy="12858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MenuTestActivity.java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928662" y="34502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상위의 메뉴를 상속해서  그대로 사용한다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58864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714884"/>
            <a:ext cx="6629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710565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285852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MenuTestActivity2.java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57224" y="35716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상위 메뉴에 새로운 항목을 추가해서 메뉴를 표시한다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1214414" y="1000108"/>
            <a:ext cx="6643734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1604" y="3357562"/>
            <a:ext cx="4000528" cy="7143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14356"/>
            <a:ext cx="6029325" cy="529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500166" y="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MenuTestActivity3.java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1214414" y="2857496"/>
            <a:ext cx="5572164" cy="9286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메뉴 관련 주요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71546"/>
            <a:ext cx="9929850" cy="36625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public </a:t>
            </a:r>
            <a:r>
              <a:rPr lang="en-US" altLang="ko-KR" sz="1600" b="1" dirty="0" err="1"/>
              <a:t>boolean</a:t>
            </a:r>
            <a:r>
              <a:rPr lang="en-US" altLang="ko-KR" sz="1600" b="1" dirty="0"/>
              <a:t> </a:t>
            </a:r>
            <a:r>
              <a:rPr lang="en-US" altLang="ko-KR" sz="1600" b="1" dirty="0" err="1"/>
              <a:t>onCreateOptionsMenu</a:t>
            </a:r>
            <a:r>
              <a:rPr lang="en-US" altLang="ko-KR" sz="1600" b="1" dirty="0"/>
              <a:t> (Menu </a:t>
            </a:r>
            <a:r>
              <a:rPr lang="en-US" altLang="ko-KR" sz="1600" b="1" dirty="0" err="1"/>
              <a:t>menu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/>
              <a:t>메뉴 버튼을 </a:t>
            </a:r>
            <a:r>
              <a:rPr lang="ko-KR" altLang="en-US" sz="1600" dirty="0" err="1"/>
              <a:t>눌렀을때</a:t>
            </a:r>
            <a:r>
              <a:rPr lang="ko-KR" altLang="en-US" sz="1600" dirty="0"/>
              <a:t> 시스템에 의하여 자동적으로 호출되는 </a:t>
            </a:r>
            <a:r>
              <a:rPr lang="ko-KR" altLang="en-US" sz="1600" dirty="0" err="1" smtClean="0"/>
              <a:t>메소드</a:t>
            </a:r>
            <a:endParaRPr lang="ko-KR" altLang="en-US" sz="1600" dirty="0"/>
          </a:p>
          <a:p>
            <a:r>
              <a:rPr lang="ko-KR" altLang="en-US" sz="1600" dirty="0"/>
              <a:t>   매개변수로 빈 메뉴객체인 </a:t>
            </a:r>
            <a:r>
              <a:rPr lang="en-US" altLang="ko-KR" sz="1600" dirty="0"/>
              <a:t>menu</a:t>
            </a:r>
            <a:r>
              <a:rPr lang="ko-KR" altLang="en-US" sz="1600" dirty="0"/>
              <a:t>에다가 원하는 항목을 추가 </a:t>
            </a:r>
            <a:r>
              <a:rPr lang="ko-KR" altLang="en-US" sz="1600" dirty="0" smtClean="0"/>
              <a:t>하면 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r>
              <a:rPr lang="en-US" altLang="ko-KR" sz="1600" b="1" dirty="0"/>
              <a:t>public </a:t>
            </a:r>
            <a:r>
              <a:rPr lang="en-US" altLang="ko-KR" sz="1600" b="1" dirty="0" err="1"/>
              <a:t>boolean</a:t>
            </a:r>
            <a:r>
              <a:rPr lang="en-US" altLang="ko-KR" sz="1600" b="1" dirty="0"/>
              <a:t> </a:t>
            </a:r>
            <a:r>
              <a:rPr lang="en-US" altLang="ko-KR" sz="1600" b="1" dirty="0" err="1"/>
              <a:t>onPrepareOptionsMenu</a:t>
            </a:r>
            <a:r>
              <a:rPr lang="en-US" altLang="ko-KR" sz="1600" b="1" dirty="0"/>
              <a:t> (Menu </a:t>
            </a:r>
            <a:r>
              <a:rPr lang="en-US" altLang="ko-KR" sz="1600" b="1" dirty="0" err="1"/>
              <a:t>menu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/>
              <a:t>메뉴가 열릴 때마다 호출되는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동적으로 메뉴를 추가하거나 삭제가 </a:t>
            </a: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1600" dirty="0"/>
              <a:t>   사용하는 메뉴가 고정된 형태라면 굳이 사용하실 필요가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  <a:p>
            <a:r>
              <a:rPr lang="en-US" altLang="ko-KR" sz="1600" b="1" dirty="0"/>
              <a:t>public </a:t>
            </a:r>
            <a:r>
              <a:rPr lang="en-US" altLang="ko-KR" sz="1600" b="1" dirty="0" err="1"/>
              <a:t>boolean</a:t>
            </a:r>
            <a:r>
              <a:rPr lang="en-US" altLang="ko-KR" sz="1600" b="1" dirty="0"/>
              <a:t> </a:t>
            </a:r>
            <a:r>
              <a:rPr lang="en-US" altLang="ko-KR" sz="1600" b="1" dirty="0" err="1"/>
              <a:t>onOptionsItemSelected</a:t>
            </a:r>
            <a:r>
              <a:rPr lang="en-US" altLang="ko-KR" sz="1600" b="1" dirty="0"/>
              <a:t> (</a:t>
            </a:r>
            <a:r>
              <a:rPr lang="en-US" altLang="ko-KR" sz="1600" b="1" dirty="0" err="1"/>
              <a:t>MenuItem</a:t>
            </a:r>
            <a:r>
              <a:rPr lang="en-US" altLang="ko-KR" sz="1600" b="1" dirty="0"/>
              <a:t> item)</a:t>
            </a:r>
            <a:endParaRPr lang="ko-KR" altLang="en-US" sz="1600" dirty="0"/>
          </a:p>
          <a:p>
            <a:r>
              <a:rPr lang="ko-KR" altLang="en-US" sz="1600" dirty="0"/>
              <a:t> </a:t>
            </a:r>
            <a:r>
              <a:rPr lang="en-US" altLang="ko-KR" sz="1600" dirty="0"/>
              <a:t>- </a:t>
            </a:r>
            <a:r>
              <a:rPr lang="ko-KR" altLang="en-US" sz="1600" dirty="0"/>
              <a:t>메뉴항목을 </a:t>
            </a:r>
            <a:r>
              <a:rPr lang="ko-KR" altLang="en-US" sz="1600" dirty="0" err="1"/>
              <a:t>선택했을때</a:t>
            </a:r>
            <a:r>
              <a:rPr lang="ko-KR" altLang="en-US" sz="1600" dirty="0"/>
              <a:t> 호출되는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r>
              <a:rPr lang="ko-KR" altLang="en-US" sz="1600" dirty="0"/>
              <a:t>   매개변수로 넘어온 </a:t>
            </a:r>
            <a:r>
              <a:rPr lang="en-US" altLang="ko-KR" sz="1600" dirty="0"/>
              <a:t>item</a:t>
            </a:r>
            <a:r>
              <a:rPr lang="ko-KR" altLang="en-US" sz="1600" dirty="0"/>
              <a:t>은 사용자가 선택한 메뉴 </a:t>
            </a:r>
            <a:r>
              <a:rPr lang="ko-KR" altLang="en-US" sz="1600" dirty="0" smtClean="0"/>
              <a:t>항목이다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4422"/>
            <a:ext cx="9144000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MenuItem</a:t>
            </a:r>
            <a:r>
              <a:rPr lang="en-US" altLang="ko-KR" b="1" dirty="0"/>
              <a:t> add(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groupId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itemId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order, </a:t>
            </a:r>
            <a:r>
              <a:rPr lang="en-US" altLang="ko-KR" b="1" dirty="0" err="1"/>
              <a:t>ChatSequence</a:t>
            </a:r>
            <a:r>
              <a:rPr lang="en-US" altLang="ko-KR" b="1" dirty="0"/>
              <a:t> title</a:t>
            </a:r>
            <a:r>
              <a:rPr lang="en-US" altLang="ko-KR" b="1" dirty="0" smtClean="0"/>
              <a:t>)</a:t>
            </a:r>
            <a:endParaRPr lang="ko-KR" altLang="en-US" dirty="0"/>
          </a:p>
          <a:p>
            <a:r>
              <a:rPr lang="en-US" altLang="ko-KR" b="1" dirty="0" err="1"/>
              <a:t>MenuItem</a:t>
            </a:r>
            <a:r>
              <a:rPr lang="en-US" altLang="ko-KR" b="1" dirty="0"/>
              <a:t> </a:t>
            </a:r>
            <a:r>
              <a:rPr lang="en-US" altLang="ko-KR" b="1" dirty="0" err="1"/>
              <a:t>addSubMenu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groupId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itemId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order, </a:t>
            </a:r>
            <a:r>
              <a:rPr lang="en-US" altLang="ko-KR" b="1" dirty="0" err="1"/>
              <a:t>int</a:t>
            </a:r>
            <a:r>
              <a:rPr lang="en-US" altLang="ko-KR" b="1" dirty="0"/>
              <a:t> title)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메소드가</a:t>
            </a:r>
            <a:r>
              <a:rPr lang="ko-KR" altLang="en-US" dirty="0"/>
              <a:t> 주로 사용되며 이름에서 </a:t>
            </a:r>
            <a:r>
              <a:rPr lang="ko-KR" altLang="en-US" dirty="0" err="1"/>
              <a:t>알수</a:t>
            </a:r>
            <a:r>
              <a:rPr lang="ko-KR" altLang="en-US" dirty="0"/>
              <a:t> 있듯이 </a:t>
            </a:r>
            <a:endParaRPr lang="en-US" altLang="ko-KR" dirty="0" smtClean="0"/>
          </a:p>
          <a:p>
            <a:r>
              <a:rPr lang="ko-KR" altLang="en-US" dirty="0" smtClean="0"/>
              <a:t>메뉴아이템을 </a:t>
            </a:r>
            <a:r>
              <a:rPr lang="ko-KR" altLang="en-US" dirty="0"/>
              <a:t>추가하거나 서브메뉴를 </a:t>
            </a:r>
            <a:r>
              <a:rPr lang="ko-KR" altLang="en-US" dirty="0" err="1"/>
              <a:t>추가할때</a:t>
            </a:r>
            <a:r>
              <a:rPr lang="ko-KR" altLang="en-US" dirty="0"/>
              <a:t> 사용되는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groupId</a:t>
            </a:r>
            <a:r>
              <a:rPr lang="en-US" altLang="ko-KR" dirty="0"/>
              <a:t> : </a:t>
            </a:r>
            <a:r>
              <a:rPr lang="ko-KR" altLang="en-US" dirty="0"/>
              <a:t>항목에 그룹을 </a:t>
            </a:r>
            <a:r>
              <a:rPr lang="ko-KR" altLang="en-US" dirty="0" err="1"/>
              <a:t>지정할때</a:t>
            </a:r>
            <a:r>
              <a:rPr lang="ko-KR" altLang="en-US" dirty="0"/>
              <a:t> 사용하는 그룹번호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itemId</a:t>
            </a:r>
            <a:r>
              <a:rPr lang="en-US" altLang="ko-KR" dirty="0"/>
              <a:t> : </a:t>
            </a:r>
            <a:r>
              <a:rPr lang="ko-KR" altLang="en-US" dirty="0"/>
              <a:t>해당 아이템의 고유한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r>
              <a:rPr lang="en-US" altLang="ko-KR" dirty="0"/>
              <a:t>- order : </a:t>
            </a:r>
            <a:r>
              <a:rPr lang="ko-KR" altLang="en-US" dirty="0"/>
              <a:t>배치되는 순서 </a:t>
            </a:r>
            <a:r>
              <a:rPr lang="en-US" altLang="ko-KR" dirty="0"/>
              <a:t>(</a:t>
            </a:r>
            <a:r>
              <a:rPr lang="ko-KR" altLang="en-US" dirty="0"/>
              <a:t>동일한 값을 넣으면 순서대로 추가된다</a:t>
            </a:r>
            <a:r>
              <a:rPr lang="en-US" altLang="ko-KR" dirty="0"/>
              <a:t>.)</a:t>
            </a:r>
            <a:endParaRPr lang="ko-KR" altLang="en-US" dirty="0"/>
          </a:p>
          <a:p>
            <a:r>
              <a:rPr lang="en-US" altLang="ko-KR" dirty="0"/>
              <a:t>- title : </a:t>
            </a:r>
            <a:r>
              <a:rPr lang="ko-KR" altLang="en-US" dirty="0"/>
              <a:t>항목에 보여지는 문자열입니다</a:t>
            </a:r>
            <a:r>
              <a:rPr lang="en-US" altLang="ko-KR" dirty="0"/>
              <a:t>. </a:t>
            </a:r>
            <a:r>
              <a:rPr lang="ko-KR" altLang="en-US" dirty="0"/>
              <a:t>리소스 형태로 </a:t>
            </a:r>
            <a:r>
              <a:rPr lang="ko-KR" altLang="en-US" dirty="0" err="1"/>
              <a:t>넣을수도</a:t>
            </a:r>
            <a:r>
              <a:rPr lang="ko-KR" altLang="en-US" dirty="0"/>
              <a:t> 있고 문자열 형태로 </a:t>
            </a:r>
            <a:r>
              <a:rPr lang="ko-KR" altLang="en-US" dirty="0" err="1"/>
              <a:t>넣을수도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428604"/>
            <a:ext cx="935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Menu </a:t>
            </a:r>
            <a:r>
              <a:rPr lang="ko-KR" altLang="en-US" b="1" dirty="0" smtClean="0"/>
              <a:t>인터페이스에서 자주 사용되는 </a:t>
            </a:r>
            <a:r>
              <a:rPr lang="ko-KR" altLang="en-US" b="1" dirty="0" err="1" smtClean="0"/>
              <a:t>메소드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28"/>
            <a:ext cx="8072494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MenuItem</a:t>
            </a:r>
            <a:r>
              <a:rPr lang="en-US" b="1" dirty="0" smtClean="0"/>
              <a:t> </a:t>
            </a:r>
            <a:r>
              <a:rPr lang="en-US" b="1" dirty="0" err="1"/>
              <a:t>setChecked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checked) - </a:t>
            </a:r>
            <a:r>
              <a:rPr lang="ko-KR" altLang="en-US" dirty="0"/>
              <a:t>체크여부를 결정</a:t>
            </a:r>
          </a:p>
          <a:p>
            <a:r>
              <a:rPr lang="en-US" b="1" dirty="0" err="1"/>
              <a:t>MenuItem</a:t>
            </a:r>
            <a:r>
              <a:rPr lang="en-US" b="1" dirty="0"/>
              <a:t> </a:t>
            </a:r>
            <a:r>
              <a:rPr lang="en-US" b="1" dirty="0" err="1"/>
              <a:t>setEnabled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enabled) - </a:t>
            </a:r>
            <a:r>
              <a:rPr lang="ko-KR" altLang="en-US" dirty="0"/>
              <a:t>항목의 사용가능 여부 결정</a:t>
            </a:r>
          </a:p>
          <a:p>
            <a:r>
              <a:rPr lang="en-US" b="1" dirty="0" err="1"/>
              <a:t>MenuItem</a:t>
            </a:r>
            <a:r>
              <a:rPr lang="en-US" b="1" dirty="0"/>
              <a:t> </a:t>
            </a:r>
            <a:r>
              <a:rPr lang="en-US" b="1" dirty="0" err="1"/>
              <a:t>setIcon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iconRes</a:t>
            </a:r>
            <a:r>
              <a:rPr lang="en-US" b="1" dirty="0"/>
              <a:t>) - </a:t>
            </a:r>
            <a:r>
              <a:rPr lang="ko-KR" altLang="en-US" dirty="0"/>
              <a:t>항목의 아이콘을 설정</a:t>
            </a:r>
          </a:p>
          <a:p>
            <a:r>
              <a:rPr lang="en-US" b="1" dirty="0" err="1"/>
              <a:t>MenuItem</a:t>
            </a:r>
            <a:r>
              <a:rPr lang="en-US" b="1" dirty="0"/>
              <a:t> </a:t>
            </a:r>
            <a:r>
              <a:rPr lang="en-US" b="1" dirty="0" err="1"/>
              <a:t>setNumericShortcut</a:t>
            </a:r>
            <a:r>
              <a:rPr lang="en-US" b="1" dirty="0"/>
              <a:t>(char </a:t>
            </a:r>
            <a:r>
              <a:rPr lang="en-US" b="1" dirty="0" err="1"/>
              <a:t>numericChar</a:t>
            </a:r>
            <a:r>
              <a:rPr lang="en-US" b="1" dirty="0"/>
              <a:t>) - </a:t>
            </a:r>
            <a:r>
              <a:rPr lang="ko-KR" altLang="en-US" dirty="0"/>
              <a:t>숫자 </a:t>
            </a:r>
            <a:r>
              <a:rPr lang="ko-KR" altLang="en-US" dirty="0" err="1"/>
              <a:t>단축기</a:t>
            </a:r>
            <a:r>
              <a:rPr lang="ko-KR" altLang="en-US" dirty="0"/>
              <a:t> 지정</a:t>
            </a:r>
          </a:p>
          <a:p>
            <a:r>
              <a:rPr lang="en-US" b="1" dirty="0" err="1"/>
              <a:t>MenuItem</a:t>
            </a:r>
            <a:r>
              <a:rPr lang="en-US" b="1" dirty="0"/>
              <a:t> </a:t>
            </a:r>
            <a:r>
              <a:rPr lang="en-US" b="1" dirty="0" err="1"/>
              <a:t>setShortcut</a:t>
            </a:r>
            <a:r>
              <a:rPr lang="en-US" b="1" dirty="0"/>
              <a:t>(char </a:t>
            </a:r>
            <a:r>
              <a:rPr lang="en-US" b="1" dirty="0" err="1"/>
              <a:t>numericChar</a:t>
            </a:r>
            <a:r>
              <a:rPr lang="en-US" b="1" dirty="0"/>
              <a:t>, char </a:t>
            </a:r>
            <a:r>
              <a:rPr lang="en-US" b="1" dirty="0" err="1"/>
              <a:t>alphaChar</a:t>
            </a:r>
            <a:r>
              <a:rPr lang="en-US" b="1" dirty="0"/>
              <a:t>) - </a:t>
            </a:r>
            <a:r>
              <a:rPr lang="ko-KR" altLang="en-US" dirty="0"/>
              <a:t>문자나 숫자 단축키 지정</a:t>
            </a:r>
          </a:p>
          <a:p>
            <a:r>
              <a:rPr lang="en-US" b="1" dirty="0" err="1"/>
              <a:t>MenuItem</a:t>
            </a:r>
            <a:r>
              <a:rPr lang="en-US" b="1" dirty="0"/>
              <a:t> </a:t>
            </a:r>
            <a:r>
              <a:rPr lang="en-US" b="1" dirty="0" err="1"/>
              <a:t>setTitle</a:t>
            </a:r>
            <a:r>
              <a:rPr lang="en-US" b="1" dirty="0"/>
              <a:t>(</a:t>
            </a:r>
            <a:r>
              <a:rPr lang="en-US" b="1" dirty="0" err="1"/>
              <a:t>CharSequence</a:t>
            </a:r>
            <a:r>
              <a:rPr lang="en-US" b="1" dirty="0"/>
              <a:t> title) - </a:t>
            </a:r>
            <a:r>
              <a:rPr lang="ko-KR" altLang="en-US" dirty="0"/>
              <a:t>항목의 문자열을 지정</a:t>
            </a:r>
          </a:p>
          <a:p>
            <a:r>
              <a:rPr lang="en-US" b="1" dirty="0" err="1"/>
              <a:t>MenuItem</a:t>
            </a:r>
            <a:r>
              <a:rPr lang="en-US" b="1" dirty="0"/>
              <a:t> </a:t>
            </a:r>
            <a:r>
              <a:rPr lang="en-US" b="1" dirty="0" err="1"/>
              <a:t>setVisible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visible) - </a:t>
            </a:r>
            <a:r>
              <a:rPr lang="ko-KR" altLang="en-US" dirty="0"/>
              <a:t>항목의 보여짐 상태를 설정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MenuItem</a:t>
            </a:r>
            <a:r>
              <a:rPr lang="en-US" b="1" dirty="0" smtClean="0"/>
              <a:t> </a:t>
            </a:r>
            <a:r>
              <a:rPr lang="ko-KR" altLang="en-US" b="1" dirty="0" smtClean="0"/>
              <a:t>인터페이스에서 자주 사용되는 </a:t>
            </a:r>
            <a:r>
              <a:rPr lang="ko-KR" altLang="en-US" b="1" dirty="0" err="1" smtClean="0"/>
              <a:t>메소드</a:t>
            </a:r>
            <a:endParaRPr lang="ko-KR" altLang="en-US" dirty="0" smtClean="0"/>
          </a:p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153400" cy="528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071546"/>
            <a:ext cx="3076394" cy="4929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7" name="그룹 6"/>
          <p:cNvGrpSpPr/>
          <p:nvPr/>
        </p:nvGrpSpPr>
        <p:grpSpPr>
          <a:xfrm>
            <a:off x="285721" y="785794"/>
            <a:ext cx="5072098" cy="5429264"/>
            <a:chOff x="285721" y="785794"/>
            <a:chExt cx="5072098" cy="5429264"/>
          </a:xfrm>
        </p:grpSpPr>
        <p:grpSp>
          <p:nvGrpSpPr>
            <p:cNvPr id="5" name="그룹 4"/>
            <p:cNvGrpSpPr/>
            <p:nvPr/>
          </p:nvGrpSpPr>
          <p:grpSpPr>
            <a:xfrm>
              <a:off x="285721" y="785794"/>
              <a:ext cx="5072098" cy="5429264"/>
              <a:chOff x="285720" y="285728"/>
              <a:chExt cx="5437995" cy="592933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20" y="285728"/>
                <a:ext cx="5437995" cy="5929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4429124" y="857232"/>
                <a:ext cx="428628" cy="5000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57158" y="4286256"/>
              <a:ext cx="3000396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643966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화면을 </a:t>
            </a:r>
            <a:r>
              <a:rPr lang="ko-KR" altLang="en-US" dirty="0" err="1"/>
              <a:t>꾸</a:t>
            </a:r>
            <a:r>
              <a:rPr lang="en-US" altLang="ko-KR" dirty="0"/>
              <a:t>~</a:t>
            </a:r>
            <a:r>
              <a:rPr lang="ko-KR" altLang="en-US" dirty="0" err="1"/>
              <a:t>욱</a:t>
            </a:r>
            <a:r>
              <a:rPr lang="ko-KR" altLang="en-US" dirty="0"/>
              <a:t> 누르고 있으면 나타나는 </a:t>
            </a:r>
            <a:r>
              <a:rPr lang="ko-KR" altLang="en-US" dirty="0" smtClean="0"/>
              <a:t>메뉴이다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-</a:t>
            </a:r>
            <a:r>
              <a:rPr lang="ko-KR" altLang="en-US" dirty="0" smtClean="0"/>
              <a:t>화면의 </a:t>
            </a:r>
            <a:r>
              <a:rPr lang="ko-KR" altLang="en-US" dirty="0"/>
              <a:t>중앙에 나타납니다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아이콘을 </a:t>
            </a:r>
            <a:r>
              <a:rPr lang="ko-KR" altLang="en-US" dirty="0"/>
              <a:t>추가 </a:t>
            </a:r>
            <a:r>
              <a:rPr lang="ko-KR" altLang="en-US" dirty="0" smtClean="0"/>
              <a:t>할 수는 </a:t>
            </a:r>
            <a:r>
              <a:rPr lang="ko-KR" altLang="en-US" dirty="0"/>
              <a:t>없지만 체크박스나 라디오 그룹을 사용할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7141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컨텍스트</a:t>
            </a:r>
            <a:r>
              <a:rPr lang="ko-KR" altLang="en-US" b="1" dirty="0" smtClean="0"/>
              <a:t> 메뉴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09750"/>
            <a:ext cx="462915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214290"/>
            <a:ext cx="5229225" cy="4124325"/>
            <a:chOff x="357158" y="214290"/>
            <a:chExt cx="5229225" cy="412432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214290"/>
              <a:ext cx="5229225" cy="412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000100" y="3214686"/>
              <a:ext cx="3643338" cy="64294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786058"/>
            <a:ext cx="547687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642918"/>
            <a:ext cx="5095875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210</Words>
  <Application>Microsoft Office PowerPoint</Application>
  <PresentationFormat>화면 슬라이드 쇼(4:3)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54</cp:revision>
  <dcterms:created xsi:type="dcterms:W3CDTF">2013-08-31T02:36:33Z</dcterms:created>
  <dcterms:modified xsi:type="dcterms:W3CDTF">2014-11-25T04:10:26Z</dcterms:modified>
</cp:coreProperties>
</file>