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9A3F-690F-4863-8A22-A903C6A1B3A5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F5A30-91F7-4196-8314-D1862F6A86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2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2F04-8B2B-4138-B898-26881964B8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40DA-9E30-4B33-850C-DFDCD53D0C49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C6FF-043F-4374-B772-556926144A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688" y="357166"/>
            <a:ext cx="8858312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실습예제</a:t>
            </a:r>
            <a:r>
              <a:rPr lang="en-US" altLang="ko-KR" b="1" dirty="0" smtClean="0"/>
              <a:t>]</a:t>
            </a:r>
          </a:p>
          <a:p>
            <a:r>
              <a:rPr lang="ko-KR" altLang="en-US" b="1" dirty="0" smtClean="0"/>
              <a:t>야구 게임</a:t>
            </a:r>
            <a:endParaRPr lang="en-US" altLang="ko-KR" b="1" dirty="0" smtClean="0"/>
          </a:p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컴퓨터가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사이의 임의의 세수를 선택한다</a:t>
            </a:r>
            <a:r>
              <a:rPr lang="en-US" altLang="ko-KR" b="1" dirty="0" smtClean="0"/>
              <a:t>.(257)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사용자가 화면으로 세수를 입력한다</a:t>
            </a:r>
            <a:r>
              <a:rPr lang="en-US" altLang="ko-KR" b="1" dirty="0" smtClean="0"/>
              <a:t>.(289)(573)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컴퓨터가 사용자가 입력한 세수를 비교한다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비교한 후 </a:t>
            </a:r>
            <a:r>
              <a:rPr lang="ko-KR" altLang="en-US" b="1" dirty="0" err="1" smtClean="0"/>
              <a:t>결곽값을</a:t>
            </a:r>
            <a:r>
              <a:rPr lang="ko-KR" altLang="en-US" b="1" dirty="0" smtClean="0"/>
              <a:t> 화면에 표시한다</a:t>
            </a:r>
            <a:r>
              <a:rPr lang="en-US" altLang="ko-KR" b="1" dirty="0" smtClean="0"/>
              <a:t>.(1 </a:t>
            </a:r>
            <a:r>
              <a:rPr lang="ko-KR" altLang="en-US" b="1" dirty="0" smtClean="0"/>
              <a:t>스트라이크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노 볼</a:t>
            </a:r>
            <a:r>
              <a:rPr lang="en-US" altLang="ko-KR" b="1" dirty="0" smtClean="0"/>
              <a:t>)(</a:t>
            </a:r>
            <a:r>
              <a:rPr lang="ko-KR" altLang="en-US" b="1" dirty="0" smtClean="0"/>
              <a:t>노 </a:t>
            </a:r>
            <a:r>
              <a:rPr lang="ko-KR" altLang="en-US" b="1" dirty="0" err="1" smtClean="0"/>
              <a:t>스크라이크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투볼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5. 3 </a:t>
            </a:r>
            <a:r>
              <a:rPr lang="ko-KR" altLang="en-US" b="1" dirty="0" smtClean="0"/>
              <a:t>스트라이크가 아니면 다시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번 과정부터 반복한다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6.</a:t>
            </a:r>
            <a:r>
              <a:rPr lang="ko-KR" altLang="en-US" b="1" dirty="0" smtClean="0"/>
              <a:t>위의 과정을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번 시도 해서 실패 하면 게임에서 패했다고 메시지를 출력한다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4546" y="785794"/>
            <a:ext cx="4214842" cy="5072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43372" y="1142984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123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1802" y="5000636"/>
            <a:ext cx="214314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비교 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285728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야구 게임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28926" y="114298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숫자 입력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3714744" y="2571744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71736" y="185736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볼카운트</a:t>
            </a:r>
            <a:endParaRPr lang="ko-KR" altLang="en-US" b="1"/>
          </a:p>
        </p:txBody>
      </p:sp>
      <p:sp>
        <p:nvSpPr>
          <p:cNvPr id="11" name="타원 10"/>
          <p:cNvSpPr/>
          <p:nvPr/>
        </p:nvSpPr>
        <p:spPr>
          <a:xfrm>
            <a:off x="4214810" y="257174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14876" y="257174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28860" y="25003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strike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2500298" y="30003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ball</a:t>
            </a:r>
            <a:endParaRPr lang="ko-KR" altLang="en-US" b="1"/>
          </a:p>
        </p:txBody>
      </p:sp>
      <p:sp>
        <p:nvSpPr>
          <p:cNvPr id="15" name="타원 14"/>
          <p:cNvSpPr/>
          <p:nvPr/>
        </p:nvSpPr>
        <p:spPr>
          <a:xfrm>
            <a:off x="3714744" y="3071810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14810" y="3071810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14876" y="3071810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28860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남은 횟수</a:t>
            </a: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000496" y="4143380"/>
            <a:ext cx="1000132" cy="3571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21429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baseball_layout.xml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0" y="714356"/>
            <a:ext cx="5514975" cy="5219700"/>
            <a:chOff x="357158" y="714356"/>
            <a:chExt cx="5514975" cy="52197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714356"/>
              <a:ext cx="5514975" cy="521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1714480" y="2786058"/>
              <a:ext cx="257176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85918" y="3857628"/>
              <a:ext cx="257176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14480" y="4857760"/>
              <a:ext cx="257176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51054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285984" y="2928934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85984" y="4000504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5984" y="5000636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50577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928670"/>
            <a:ext cx="26003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61912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714480" y="2071678"/>
            <a:ext cx="78581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786322"/>
            <a:ext cx="60579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5429264"/>
            <a:ext cx="4929222" cy="9286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6672"/>
            <a:ext cx="4786927" cy="549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71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1536"/>
            <a:ext cx="4839449" cy="556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1844824"/>
            <a:ext cx="33123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7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21429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난수 구하기</a:t>
            </a:r>
            <a:endParaRPr lang="ko-KR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905750" cy="418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Office PowerPoint</Application>
  <PresentationFormat>화면 슬라이드 쇼(4:3)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admin</cp:lastModifiedBy>
  <cp:revision>13</cp:revision>
  <dcterms:created xsi:type="dcterms:W3CDTF">2014-11-17T01:48:27Z</dcterms:created>
  <dcterms:modified xsi:type="dcterms:W3CDTF">2014-11-20T02:33:20Z</dcterms:modified>
</cp:coreProperties>
</file>