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58" r:id="rId6"/>
    <p:sldId id="259" r:id="rId7"/>
    <p:sldId id="260" r:id="rId8"/>
    <p:sldId id="262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DBD7-534B-4D8E-A624-0477CF4CFA3C}" type="datetimeFigureOut">
              <a:rPr lang="ko-KR" altLang="en-US" smtClean="0"/>
              <a:pPr/>
              <a:t>2014-11-18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ED3A-9E74-4FF0-9F26-8734FACD4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DBD7-534B-4D8E-A624-0477CF4CFA3C}" type="datetimeFigureOut">
              <a:rPr lang="ko-KR" altLang="en-US" smtClean="0"/>
              <a:pPr/>
              <a:t>2014-11-18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ED3A-9E74-4FF0-9F26-8734FACD4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DBD7-534B-4D8E-A624-0477CF4CFA3C}" type="datetimeFigureOut">
              <a:rPr lang="ko-KR" altLang="en-US" smtClean="0"/>
              <a:pPr/>
              <a:t>2014-11-18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ED3A-9E74-4FF0-9F26-8734FACD4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DBD7-534B-4D8E-A624-0477CF4CFA3C}" type="datetimeFigureOut">
              <a:rPr lang="ko-KR" altLang="en-US" smtClean="0"/>
              <a:pPr/>
              <a:t>2014-11-18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ED3A-9E74-4FF0-9F26-8734FACD4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DBD7-534B-4D8E-A624-0477CF4CFA3C}" type="datetimeFigureOut">
              <a:rPr lang="ko-KR" altLang="en-US" smtClean="0"/>
              <a:pPr/>
              <a:t>2014-11-18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ED3A-9E74-4FF0-9F26-8734FACD4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DBD7-534B-4D8E-A624-0477CF4CFA3C}" type="datetimeFigureOut">
              <a:rPr lang="ko-KR" altLang="en-US" smtClean="0"/>
              <a:pPr/>
              <a:t>2014-11-18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ED3A-9E74-4FF0-9F26-8734FACD4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DBD7-534B-4D8E-A624-0477CF4CFA3C}" type="datetimeFigureOut">
              <a:rPr lang="ko-KR" altLang="en-US" smtClean="0"/>
              <a:pPr/>
              <a:t>2014-11-18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ED3A-9E74-4FF0-9F26-8734FACD4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DBD7-534B-4D8E-A624-0477CF4CFA3C}" type="datetimeFigureOut">
              <a:rPr lang="ko-KR" altLang="en-US" smtClean="0"/>
              <a:pPr/>
              <a:t>2014-11-18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ED3A-9E74-4FF0-9F26-8734FACD4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DBD7-534B-4D8E-A624-0477CF4CFA3C}" type="datetimeFigureOut">
              <a:rPr lang="ko-KR" altLang="en-US" smtClean="0"/>
              <a:pPr/>
              <a:t>2014-11-18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ED3A-9E74-4FF0-9F26-8734FACD4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DBD7-534B-4D8E-A624-0477CF4CFA3C}" type="datetimeFigureOut">
              <a:rPr lang="ko-KR" altLang="en-US" smtClean="0"/>
              <a:pPr/>
              <a:t>2014-11-18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ED3A-9E74-4FF0-9F26-8734FACD4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DBD7-534B-4D8E-A624-0477CF4CFA3C}" type="datetimeFigureOut">
              <a:rPr lang="ko-KR" altLang="en-US" smtClean="0"/>
              <a:pPr/>
              <a:t>2014-11-18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ED3A-9E74-4FF0-9F26-8734FACD4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5DBD7-534B-4D8E-A624-0477CF4CFA3C}" type="datetimeFigureOut">
              <a:rPr lang="ko-KR" altLang="en-US" smtClean="0"/>
              <a:pPr/>
              <a:t>2014-11-18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3ED3A-9E74-4FF0-9F26-8734FACD4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0"/>
            <a:ext cx="7215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/>
              <a:t>안드로이드</a:t>
            </a:r>
            <a:r>
              <a:rPr lang="ko-KR" altLang="en-US" sz="2000" b="1" dirty="0" smtClean="0"/>
              <a:t> 그래픽 기능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001056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화면에 뭔가를 그리려면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-</a:t>
            </a:r>
            <a:r>
              <a:rPr lang="ko-KR" altLang="en-US" dirty="0" err="1" smtClean="0"/>
              <a:t>안드로이드는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PNG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JPG</a:t>
            </a:r>
            <a:r>
              <a:rPr lang="ko-KR" altLang="en-US" dirty="0" smtClean="0"/>
              <a:t>와 같은 그래픽 이미지와 텍스트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기본 도형을 화면에 그리는 수단을 제공한다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또 다양한 색상과 스타일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그래디언트를</a:t>
            </a:r>
            <a:r>
              <a:rPr lang="ko-KR" altLang="en-US" dirty="0" smtClean="0"/>
              <a:t> 적용할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414" y="0"/>
            <a:ext cx="6858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직선 그리기</a:t>
            </a:r>
            <a:endParaRPr lang="ko-KR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1480"/>
            <a:ext cx="9934575" cy="539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500042"/>
            <a:ext cx="4200525" cy="5829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0"/>
            <a:ext cx="678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여러가지</a:t>
            </a:r>
            <a:r>
              <a:rPr lang="ko-KR" altLang="en-US" b="1" dirty="0" smtClean="0"/>
              <a:t> 도형 그리기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8604"/>
            <a:ext cx="9296400" cy="5457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357166"/>
            <a:ext cx="4219575" cy="5810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28" y="0"/>
            <a:ext cx="628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Canvas</a:t>
            </a:r>
            <a:r>
              <a:rPr lang="ko-KR" altLang="en-US" b="1" dirty="0" smtClean="0"/>
              <a:t>에 이미지 그리기</a:t>
            </a:r>
            <a:endParaRPr lang="ko-KR" alt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71480"/>
            <a:ext cx="10153650" cy="483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10039350" cy="4705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500042"/>
            <a:ext cx="4162425" cy="575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0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Canvas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Paint </a:t>
            </a:r>
            <a:r>
              <a:rPr lang="ko-KR" altLang="en-US" b="1" dirty="0" smtClean="0"/>
              <a:t>다루기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571480"/>
            <a:ext cx="8501122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화면에 뭔가를 그리려면 </a:t>
            </a:r>
            <a:r>
              <a:rPr lang="en-US" altLang="ko-KR" b="1" dirty="0" smtClean="0"/>
              <a:t>Canvas</a:t>
            </a:r>
            <a:r>
              <a:rPr lang="ko-KR" altLang="en-US" b="1" dirty="0" smtClean="0"/>
              <a:t>가 있어야 한다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보통은 응용프로그램을 위한 </a:t>
            </a:r>
            <a:r>
              <a:rPr lang="ko-KR" altLang="en-US" b="1" dirty="0" err="1" smtClean="0"/>
              <a:t>커스텀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뷰</a:t>
            </a:r>
            <a:r>
              <a:rPr lang="en-US" altLang="ko-KR" b="1" dirty="0" smtClean="0"/>
              <a:t>(View </a:t>
            </a:r>
            <a:r>
              <a:rPr lang="ko-KR" altLang="en-US" b="1" dirty="0" smtClean="0"/>
              <a:t>파생클래스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를 만들고 그 </a:t>
            </a:r>
            <a:r>
              <a:rPr lang="ko-KR" altLang="en-US" b="1" dirty="0" err="1" smtClean="0"/>
              <a:t>뷰에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onDraw</a:t>
            </a:r>
            <a:r>
              <a:rPr lang="en-US" altLang="ko-KR" b="1" dirty="0" smtClean="0"/>
              <a:t>()</a:t>
            </a:r>
            <a:r>
              <a:rPr lang="ko-KR" altLang="en-US" b="1" dirty="0" err="1" smtClean="0"/>
              <a:t>메소드를</a:t>
            </a:r>
            <a:r>
              <a:rPr lang="ko-KR" altLang="en-US" b="1" dirty="0" smtClean="0"/>
              <a:t> 구현함으로써 </a:t>
            </a:r>
            <a:endParaRPr lang="en-US" altLang="ko-KR" b="1" dirty="0" smtClean="0"/>
          </a:p>
          <a:p>
            <a:r>
              <a:rPr lang="ko-KR" altLang="en-US" b="1" dirty="0" smtClean="0"/>
              <a:t>유효한 </a:t>
            </a:r>
            <a:r>
              <a:rPr lang="en-US" altLang="ko-KR" b="1" dirty="0" smtClean="0"/>
              <a:t>Canvas</a:t>
            </a:r>
            <a:r>
              <a:rPr lang="ko-KR" altLang="en-US" b="1" dirty="0" smtClean="0"/>
              <a:t>를 얻는다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785926"/>
            <a:ext cx="8143932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화폭에 해당하는 </a:t>
            </a:r>
            <a:r>
              <a:rPr lang="en-US" altLang="ko-KR" b="1" dirty="0" smtClean="0"/>
              <a:t>Canvas</a:t>
            </a:r>
          </a:p>
          <a:p>
            <a:r>
              <a:rPr lang="en-US" altLang="ko-KR" dirty="0" smtClean="0"/>
              <a:t>Canvas</a:t>
            </a:r>
            <a:r>
              <a:rPr lang="ko-KR" altLang="en-US" dirty="0" smtClean="0"/>
              <a:t>는 화면의 직사각형 영역에 뭔가를 그리는 수단들을 제공한다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클래스에는 화면 공간에 이미지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도형을 그리는 </a:t>
            </a:r>
            <a:r>
              <a:rPr lang="ko-KR" altLang="en-US" dirty="0" err="1" smtClean="0"/>
              <a:t>메소드들이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Canvas</a:t>
            </a:r>
            <a:r>
              <a:rPr lang="ko-KR" altLang="en-US" dirty="0" smtClean="0"/>
              <a:t>가 나타내는 화면 공간의 크기는 </a:t>
            </a:r>
            <a:r>
              <a:rPr lang="en-US" altLang="ko-KR" dirty="0" smtClean="0"/>
              <a:t>Canvas</a:t>
            </a:r>
            <a:r>
              <a:rPr lang="ko-KR" altLang="en-US" dirty="0" smtClean="0"/>
              <a:t>를 담은 </a:t>
            </a:r>
            <a:r>
              <a:rPr lang="ko-KR" altLang="en-US" dirty="0" err="1" smtClean="0"/>
              <a:t>컨테이너뷰에</a:t>
            </a:r>
            <a:r>
              <a:rPr lang="ko-KR" altLang="en-US" dirty="0" smtClean="0"/>
              <a:t> 의해 결정된다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3643314"/>
            <a:ext cx="7786742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“</a:t>
            </a:r>
            <a:r>
              <a:rPr lang="ko-KR" altLang="en-US" b="1" dirty="0" smtClean="0"/>
              <a:t>물감</a:t>
            </a:r>
            <a:r>
              <a:rPr lang="en-US" altLang="ko-KR" b="1" dirty="0" smtClean="0"/>
              <a:t>”</a:t>
            </a:r>
            <a:r>
              <a:rPr lang="ko-KR" altLang="en-US" b="1" dirty="0" smtClean="0"/>
              <a:t>에 해당하는 </a:t>
            </a:r>
            <a:r>
              <a:rPr lang="en-US" altLang="ko-KR" b="1" dirty="0" smtClean="0"/>
              <a:t>Paint</a:t>
            </a:r>
          </a:p>
          <a:p>
            <a:r>
              <a:rPr lang="en-US" altLang="ko-KR" dirty="0" smtClean="0"/>
              <a:t>Paint </a:t>
            </a:r>
            <a:r>
              <a:rPr lang="ko-KR" altLang="en-US" dirty="0" smtClean="0"/>
              <a:t>클래스는 스타일과  복합 색 및  </a:t>
            </a:r>
            <a:r>
              <a:rPr lang="ko-KR" altLang="en-US" dirty="0" err="1" smtClean="0"/>
              <a:t>렌더링</a:t>
            </a:r>
            <a:r>
              <a:rPr lang="ko-KR" altLang="en-US" dirty="0" smtClean="0"/>
              <a:t> 정보를 캡슐화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28604"/>
            <a:ext cx="7210425" cy="438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285852" y="142852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레이아웃에 </a:t>
            </a:r>
            <a:r>
              <a:rPr lang="en-US" altLang="ko-KR" b="1" smtClean="0"/>
              <a:t>View </a:t>
            </a:r>
            <a:r>
              <a:rPr lang="ko-KR" altLang="en-US" b="1" smtClean="0"/>
              <a:t>클래스 표시하기</a:t>
            </a:r>
            <a:endParaRPr lang="ko-KR" altLang="en-US" b="1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2330" y="3357562"/>
            <a:ext cx="185737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500034" y="3786190"/>
            <a:ext cx="4286280" cy="78581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2918"/>
            <a:ext cx="10229850" cy="3152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546"/>
            <a:ext cx="10320370" cy="44005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000100" y="1714488"/>
            <a:ext cx="4786346" cy="28575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8662" y="285728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동적으로  화면에 </a:t>
            </a:r>
            <a:r>
              <a:rPr lang="en-US" altLang="ko-KR" b="1" smtClean="0"/>
              <a:t>View </a:t>
            </a:r>
            <a:r>
              <a:rPr lang="ko-KR" altLang="en-US" b="1" smtClean="0"/>
              <a:t>클래스 표시하기</a:t>
            </a:r>
            <a:endParaRPr lang="ko-KR" altLang="en-US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642918"/>
            <a:ext cx="4191000" cy="5848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0"/>
            <a:ext cx="6643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텍스트 그리기</a:t>
            </a:r>
            <a:endParaRPr lang="ko-KR" altLang="en-US" sz="20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225" y="357166"/>
            <a:ext cx="8867775" cy="417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28"/>
            <a:ext cx="8558238" cy="4373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0788" y="1295400"/>
            <a:ext cx="416242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148</Words>
  <Application>Microsoft Office PowerPoint</Application>
  <PresentationFormat>화면 슬라이드 쇼(4:3)</PresentationFormat>
  <Paragraphs>21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SENS</dc:creator>
  <cp:lastModifiedBy>SENS</cp:lastModifiedBy>
  <cp:revision>35</cp:revision>
  <dcterms:created xsi:type="dcterms:W3CDTF">2013-08-20T11:08:17Z</dcterms:created>
  <dcterms:modified xsi:type="dcterms:W3CDTF">2014-11-18T01:04:36Z</dcterms:modified>
</cp:coreProperties>
</file>