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71" autoAdjust="0"/>
    <p:restoredTop sz="94660"/>
  </p:normalViewPr>
  <p:slideViewPr>
    <p:cSldViewPr>
      <p:cViewPr varScale="1">
        <p:scale>
          <a:sx n="86" d="100"/>
          <a:sy n="86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3800-8C79-4C81-ACA4-AB61A4472999}" type="datetimeFigureOut">
              <a:rPr lang="ko-KR" altLang="en-US" smtClean="0"/>
              <a:pPr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1C6A-A8BE-488A-B547-36D78470B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10663623" cy="4305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14414" y="2214554"/>
            <a:ext cx="5357850" cy="7143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화면 터치 시 이벤트 처리하기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571480"/>
            <a:ext cx="8934450" cy="531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685800"/>
            <a:ext cx="72294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928794" y="2214554"/>
            <a:ext cx="5500726" cy="642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04"/>
            <a:ext cx="4171950" cy="554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410575" cy="435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화면 터치 시 화면에 다시 그리기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700088"/>
            <a:ext cx="7219950" cy="545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14356"/>
            <a:ext cx="4181475" cy="540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286512" y="1571612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이미치를</a:t>
            </a:r>
            <a:r>
              <a:rPr lang="ko-KR" altLang="en-US" dirty="0" smtClean="0"/>
              <a:t> 터치한 후 드래그하면 이미지가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928670"/>
            <a:ext cx="40767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728" y="1428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화면에 구역 표시하기</a:t>
            </a:r>
            <a:endParaRPr lang="ko-KR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688628" cy="50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714356"/>
            <a:ext cx="4200525" cy="590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14480" y="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화면 분할해서 버튼 표시하기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</Words>
  <Application>Microsoft Office PowerPoint</Application>
  <PresentationFormat>화면 슬라이드 쇼(4:3)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이공계연수</cp:lastModifiedBy>
  <cp:revision>13</cp:revision>
  <dcterms:created xsi:type="dcterms:W3CDTF">2013-08-22T11:21:55Z</dcterms:created>
  <dcterms:modified xsi:type="dcterms:W3CDTF">2013-11-13T05:55:04Z</dcterms:modified>
</cp:coreProperties>
</file>