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5" autoAdjust="0"/>
    <p:restoredTop sz="94660"/>
  </p:normalViewPr>
  <p:slideViewPr>
    <p:cSldViewPr>
      <p:cViewPr varScale="1">
        <p:scale>
          <a:sx n="69" d="100"/>
          <a:sy n="69" d="100"/>
        </p:scale>
        <p:origin x="-15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C560D-88C2-42AD-B543-A83BC695B1C2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2C9C6-9DDA-4E21-B1EF-6E1FE0DD49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2C9C6-9DDA-4E21-B1EF-6E1FE0DD498A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F592-AF56-4FEE-ADCA-1C0767A606CF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AB3C-02A0-4648-B580-96C68E9F06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F592-AF56-4FEE-ADCA-1C0767A606CF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AB3C-02A0-4648-B580-96C68E9F06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F592-AF56-4FEE-ADCA-1C0767A606CF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AB3C-02A0-4648-B580-96C68E9F06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F592-AF56-4FEE-ADCA-1C0767A606CF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AB3C-02A0-4648-B580-96C68E9F06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F592-AF56-4FEE-ADCA-1C0767A606CF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AB3C-02A0-4648-B580-96C68E9F06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F592-AF56-4FEE-ADCA-1C0767A606CF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AB3C-02A0-4648-B580-96C68E9F06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F592-AF56-4FEE-ADCA-1C0767A606CF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AB3C-02A0-4648-B580-96C68E9F06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F592-AF56-4FEE-ADCA-1C0767A606CF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AB3C-02A0-4648-B580-96C68E9F06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F592-AF56-4FEE-ADCA-1C0767A606CF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AB3C-02A0-4648-B580-96C68E9F06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F592-AF56-4FEE-ADCA-1C0767A606CF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AB3C-02A0-4648-B580-96C68E9F06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F592-AF56-4FEE-ADCA-1C0767A606CF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AB3C-02A0-4648-B580-96C68E9F06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3F592-AF56-4FEE-ADCA-1C0767A606CF}" type="datetimeFigureOut">
              <a:rPr lang="ko-KR" altLang="en-US" smtClean="0"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8AB3C-02A0-4648-B580-96C68E9F06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142852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영역 </a:t>
            </a:r>
            <a:r>
              <a:rPr lang="ko-KR" altLang="en-US" sz="2000" b="1" dirty="0" err="1" smtClean="0"/>
              <a:t>클릭시</a:t>
            </a:r>
            <a:r>
              <a:rPr lang="ko-KR" altLang="en-US" sz="2000" b="1" dirty="0" smtClean="0"/>
              <a:t> 화면에 숫자 표시하기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785794"/>
            <a:ext cx="6048375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500298" y="3357562"/>
            <a:ext cx="264320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0"/>
            <a:ext cx="7124700" cy="530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1571604" y="3000396"/>
            <a:ext cx="335758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29264"/>
            <a:ext cx="9963150" cy="1190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11687175" cy="184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142976" y="0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onDraw</a:t>
            </a:r>
            <a:r>
              <a:rPr lang="en-US" altLang="ko-KR" b="1" dirty="0" smtClean="0"/>
              <a:t>()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에서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0"/>
            <a:ext cx="4171950" cy="643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화면 슬라이드 쇼(4:3)</PresentationFormat>
  <Paragraphs>3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9</cp:revision>
  <dcterms:created xsi:type="dcterms:W3CDTF">2013-08-26T11:34:00Z</dcterms:created>
  <dcterms:modified xsi:type="dcterms:W3CDTF">2013-08-26T11:43:15Z</dcterms:modified>
</cp:coreProperties>
</file>