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306" r:id="rId3"/>
    <p:sldId id="267" r:id="rId4"/>
    <p:sldId id="259" r:id="rId5"/>
    <p:sldId id="268" r:id="rId6"/>
    <p:sldId id="262" r:id="rId7"/>
    <p:sldId id="263" r:id="rId8"/>
    <p:sldId id="257" r:id="rId9"/>
    <p:sldId id="258" r:id="rId10"/>
    <p:sldId id="265" r:id="rId11"/>
    <p:sldId id="269" r:id="rId12"/>
    <p:sldId id="264" r:id="rId13"/>
    <p:sldId id="274" r:id="rId14"/>
    <p:sldId id="271" r:id="rId15"/>
    <p:sldId id="272" r:id="rId16"/>
    <p:sldId id="273" r:id="rId17"/>
    <p:sldId id="276" r:id="rId18"/>
    <p:sldId id="275" r:id="rId19"/>
    <p:sldId id="266" r:id="rId20"/>
    <p:sldId id="284" r:id="rId21"/>
    <p:sldId id="277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5" r:id="rId34"/>
    <p:sldId id="297" r:id="rId35"/>
    <p:sldId id="278" r:id="rId36"/>
    <p:sldId id="279" r:id="rId37"/>
    <p:sldId id="280" r:id="rId38"/>
    <p:sldId id="282" r:id="rId39"/>
    <p:sldId id="281" r:id="rId40"/>
    <p:sldId id="283" r:id="rId41"/>
    <p:sldId id="298" r:id="rId42"/>
    <p:sldId id="300" r:id="rId43"/>
    <p:sldId id="303" r:id="rId44"/>
    <p:sldId id="301" r:id="rId45"/>
    <p:sldId id="302" r:id="rId46"/>
    <p:sldId id="299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12" autoAdjust="0"/>
    <p:restoredTop sz="95018" autoAdjust="0"/>
  </p:normalViewPr>
  <p:slideViewPr>
    <p:cSldViewPr>
      <p:cViewPr>
        <p:scale>
          <a:sx n="66" d="100"/>
          <a:sy n="66" d="100"/>
        </p:scale>
        <p:origin x="-172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60E01-F26A-43EF-A9B7-D904483F78D9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9CB5-B750-43CF-8280-F8841B9ED0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602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9CB5-B750-43CF-8280-F8841B9ED0B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4BE1-82C7-4D46-8BA6-A917D5EF0B86}" type="datetimeFigureOut">
              <a:rPr lang="ko-KR" altLang="en-US" smtClean="0"/>
              <a:pPr/>
              <a:t>2014-11-17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8A10-477E-45C3-BFBF-87E928D0BF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2800" b="1" smtClean="0">
                <a:latin typeface="굴림체" pitchFamily="49" charset="-127"/>
                <a:ea typeface="굴림체" pitchFamily="49" charset="-127"/>
              </a:rPr>
              <a:t>장 인텐트와 브로드캐스트 리시버</a:t>
            </a:r>
            <a:endParaRPr lang="ko-KR" altLang="en-US" sz="28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50112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4.1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인텐트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(intent)</a:t>
            </a:r>
          </a:p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정의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     1.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액티비티 간의 화면 전환 기능  제공한다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     2.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인텐트를 이용해서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불려진 화면에서 원래 화면으로  정보를 전달할 수 있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4.1.1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명시적 인텐트와 암시적 인텐트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-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어떤 동작의 의도를 나타내는 일종의 메시지 시스템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-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안드로이드는 컴포넌트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액티비티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서비스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브로드캐스트 리시버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들 사이에 인텐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트를 이용해서 메시지를 주고 받는다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암시적 인텐트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굴림체" pitchFamily="49" charset="-127"/>
                <a:ea typeface="굴림체" pitchFamily="49" charset="-127"/>
              </a:rPr>
              <a:t>다른 사람이 만든 애플리케이션 안에 있는 액티비티나 서비스 등을 호출할 때에 사용</a:t>
            </a:r>
            <a:endParaRPr lang="en-US" altLang="ko-KR" sz="1600" b="1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b="1" smtClean="0">
                <a:latin typeface="굴림체" pitchFamily="49" charset="-127"/>
                <a:ea typeface="굴림체" pitchFamily="49" charset="-127"/>
              </a:rPr>
              <a:t>한다</a:t>
            </a:r>
            <a:r>
              <a:rPr lang="en-US" altLang="ko-KR" sz="1600" b="1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1600" b="1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2214554"/>
          <a:ext cx="8715435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500330"/>
                <a:gridCol w="40719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상수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타겟 컴포넌트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액션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ACTION_MAIN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액티비티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메인 시작점으로 이동한다</a:t>
                      </a:r>
                      <a:r>
                        <a:rPr lang="en-US" altLang="ko-KR" sz="1200" smtClean="0"/>
                        <a:t>. </a:t>
                      </a:r>
                      <a:r>
                        <a:rPr lang="ko-KR" altLang="en-US" sz="1200" smtClean="0"/>
                        <a:t>런처에서 애플리케이션을 실행 할 때 사용되는 액션이다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ACTION_VIEW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액티비티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데이터를 사용자에게 보여준다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ACTION_DIAL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액티비티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전화를 거는 화면을 실행하고 파라미터로 넘긴 전화번호를 입력해 통화 버튼을 누르면 즉시 통화 가능한 상태로 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ACTION_CALL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액티비티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파라미터로 넘긴 전화번호로 전화를 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164305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암시적  종류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암시적 인텐트로 전화 걸기 예제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0864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1571604" y="3643314"/>
            <a:ext cx="4643470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325" y="714375"/>
            <a:ext cx="47053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857356" y="2214554"/>
            <a:ext cx="285752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04"/>
            <a:ext cx="3595680" cy="593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체" pitchFamily="49" charset="-127"/>
                <a:ea typeface="굴림체" pitchFamily="49" charset="-127"/>
              </a:rPr>
              <a:t>4.1.2 </a:t>
            </a:r>
            <a:r>
              <a:rPr lang="ko-KR" altLang="en-US" b="1" smtClean="0">
                <a:latin typeface="굴림체" pitchFamily="49" charset="-127"/>
                <a:ea typeface="굴림체" pitchFamily="49" charset="-127"/>
              </a:rPr>
              <a:t>인텐트를 통해 값 전달하기</a:t>
            </a:r>
            <a:endParaRPr lang="ko-KR" altLang="en-US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0034" y="2500306"/>
            <a:ext cx="21431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InterTestActivity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2132" y="2500306"/>
            <a:ext cx="21431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WithExtraActivity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928926" y="2714620"/>
            <a:ext cx="2500330" cy="2143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6050" y="1285860"/>
            <a:ext cx="2643206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name:"Bob"</a:t>
            </a:r>
          </a:p>
          <a:p>
            <a:pPr algn="ctr"/>
            <a:r>
              <a:rPr lang="en-US" altLang="ko-KR" smtClean="0">
                <a:solidFill>
                  <a:srgbClr val="FF0000"/>
                </a:solidFill>
              </a:rPr>
              <a:t>age:21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71604" y="285728"/>
            <a:ext cx="6086475" cy="6781800"/>
            <a:chOff x="1500166" y="500042"/>
            <a:chExt cx="6086475" cy="67818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500042"/>
              <a:ext cx="6086475" cy="678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2"/>
            <p:cNvSpPr/>
            <p:nvPr/>
          </p:nvSpPr>
          <p:spPr>
            <a:xfrm>
              <a:off x="1714480" y="4286256"/>
              <a:ext cx="5072098" cy="10001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5786" y="1000108"/>
            <a:ext cx="7143750" cy="4019550"/>
            <a:chOff x="785786" y="1000108"/>
            <a:chExt cx="7143750" cy="401955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000108"/>
              <a:ext cx="7143750" cy="401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285852" y="2714620"/>
              <a:ext cx="4572032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15074" y="2857496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</a:rPr>
              <a:t>전 화면에서 넘어온 데이터를 얻는다</a:t>
            </a:r>
            <a:r>
              <a:rPr lang="en-US" altLang="ko-KR" sz="1600" smtClean="0">
                <a:solidFill>
                  <a:srgbClr val="FF0000"/>
                </a:solidFill>
              </a:rPr>
              <a:t>.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357166"/>
            <a:ext cx="435771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0" y="3143248"/>
            <a:ext cx="2643174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28604"/>
            <a:ext cx="3643338" cy="5143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500562" y="1357298"/>
            <a:ext cx="1857388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체" pitchFamily="49" charset="-127"/>
                <a:ea typeface="굴림체" pitchFamily="49" charset="-127"/>
              </a:rPr>
              <a:t>4.1.3 </a:t>
            </a:r>
            <a:r>
              <a:rPr lang="ko-KR" altLang="en-US" b="1" smtClean="0">
                <a:latin typeface="굴림체" pitchFamily="49" charset="-127"/>
                <a:ea typeface="굴림체" pitchFamily="49" charset="-127"/>
              </a:rPr>
              <a:t>인텐트로 값 리턴하기</a:t>
            </a:r>
            <a:endParaRPr lang="ko-KR" altLang="en-US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0034" y="2500306"/>
            <a:ext cx="21431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InterTestActivity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2132" y="2500306"/>
            <a:ext cx="2143140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WithExtraActivity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2928926" y="2714620"/>
            <a:ext cx="2500330" cy="2143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6050" y="1285860"/>
            <a:ext cx="2643206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Activity.RESULT_OK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5"/>
            <a:ext cx="741045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57158" y="3571876"/>
            <a:ext cx="7500990" cy="2857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5786" y="3143248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86380" y="2857496"/>
            <a:ext cx="38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호출받은 액티비티에서 결과값을 리턴 받을 수 있다</a:t>
            </a:r>
            <a:r>
              <a:rPr lang="en-US" altLang="ko-KR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b="1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64318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브로드캐스트에서 </a:t>
            </a:r>
            <a:r>
              <a:rPr lang="en-US" altLang="ko-KR" b="1" smtClean="0"/>
              <a:t>intent </a:t>
            </a:r>
            <a:r>
              <a:rPr lang="ko-KR" altLang="en-US" b="1" smtClean="0"/>
              <a:t>사용하기</a:t>
            </a: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285720" y="3071810"/>
            <a:ext cx="835824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 sendBroadcast(), sendOrderBroadcast(), sendStickyBroadcase() </a:t>
            </a:r>
            <a:r>
              <a:rPr lang="ko-KR" altLang="en-US" b="1" smtClean="0"/>
              <a:t>등에 포함되어 </a:t>
            </a:r>
            <a:r>
              <a:rPr lang="en-US" altLang="ko-KR" b="1" smtClean="0"/>
              <a:t>Broadcast</a:t>
            </a:r>
            <a:r>
              <a:rPr lang="ko-KR" altLang="en-US" b="1" smtClean="0"/>
              <a:t>를 호출하며</a:t>
            </a:r>
            <a:endParaRPr lang="ko-KR" altLang="en-US" smtClean="0"/>
          </a:p>
          <a:p>
            <a:r>
              <a:rPr lang="ko-KR" altLang="en-US" b="1" smtClean="0"/>
              <a:t>호출된 브로드 캐스트는 </a:t>
            </a:r>
            <a:r>
              <a:rPr lang="en-US" altLang="ko-KR" b="1" smtClean="0"/>
              <a:t>onReveice()</a:t>
            </a:r>
            <a:r>
              <a:rPr lang="ko-KR" altLang="en-US" b="1" smtClean="0"/>
              <a:t>를 </a:t>
            </a:r>
            <a:r>
              <a:rPr lang="en-US" altLang="ko-KR" b="1" smtClean="0"/>
              <a:t>override</a:t>
            </a:r>
            <a:r>
              <a:rPr lang="ko-KR" altLang="en-US" b="1" smtClean="0"/>
              <a:t>하여 메시지를 전달받을 수 있다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528638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서비스에서 </a:t>
            </a:r>
            <a:r>
              <a:rPr lang="en-US" altLang="ko-KR" b="1" smtClean="0"/>
              <a:t>intent </a:t>
            </a:r>
            <a:r>
              <a:rPr lang="ko-KR" altLang="en-US" b="1" smtClean="0"/>
              <a:t>사용하기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28596" y="5857892"/>
            <a:ext cx="81439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 startService(), bindService()</a:t>
            </a:r>
            <a:r>
              <a:rPr lang="ko-KR" altLang="en-US" b="1" smtClean="0"/>
              <a:t>에 포함되어 </a:t>
            </a:r>
            <a:r>
              <a:rPr lang="en-US" altLang="ko-KR" b="1" smtClean="0"/>
              <a:t>Service</a:t>
            </a:r>
            <a:r>
              <a:rPr lang="ko-KR" altLang="en-US" b="1" smtClean="0"/>
              <a:t>를 호출하며</a:t>
            </a:r>
            <a:r>
              <a:rPr lang="en-US" altLang="ko-KR" b="1" smtClean="0"/>
              <a:t>, </a:t>
            </a:r>
            <a:r>
              <a:rPr lang="ko-KR" altLang="en-US" b="1" smtClean="0"/>
              <a:t>호출된 서비스는 </a:t>
            </a:r>
            <a:r>
              <a:rPr lang="en-US" altLang="ko-KR" b="1" smtClean="0"/>
              <a:t>onStart(), onBind()</a:t>
            </a:r>
            <a:r>
              <a:rPr lang="ko-KR" altLang="en-US" b="1" smtClean="0"/>
              <a:t>를 </a:t>
            </a:r>
            <a:r>
              <a:rPr lang="en-US" altLang="ko-KR" b="1" smtClean="0"/>
              <a:t>override</a:t>
            </a:r>
            <a:r>
              <a:rPr lang="ko-KR" altLang="en-US" b="1" smtClean="0"/>
              <a:t>하여 메시지를 받을 수 있다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액티비티에서 </a:t>
            </a:r>
            <a:r>
              <a:rPr lang="en-US" altLang="ko-KR" b="1" smtClean="0"/>
              <a:t>intent </a:t>
            </a:r>
            <a:r>
              <a:rPr lang="ko-KR" altLang="en-US" b="1" smtClean="0"/>
              <a:t>사용하기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57158" y="785794"/>
            <a:ext cx="82868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 startActivity(), startActivityForResult()</a:t>
            </a:r>
            <a:r>
              <a:rPr lang="ko-KR" altLang="en-US" b="1" smtClean="0"/>
              <a:t>에 포함되어 </a:t>
            </a:r>
            <a:r>
              <a:rPr lang="en-US" altLang="ko-KR" b="1" smtClean="0"/>
              <a:t>Activity</a:t>
            </a:r>
            <a:r>
              <a:rPr lang="ko-KR" altLang="en-US" b="1" smtClean="0"/>
              <a:t>를 호출하며</a:t>
            </a:r>
            <a:r>
              <a:rPr lang="en-US" altLang="ko-KR" b="1" smtClean="0"/>
              <a:t>, </a:t>
            </a:r>
            <a:r>
              <a:rPr lang="ko-KR" altLang="en-US" b="1" smtClean="0"/>
              <a:t>호출된 액티비티는 </a:t>
            </a:r>
            <a:r>
              <a:rPr lang="en-US" altLang="ko-KR" b="1" smtClean="0"/>
              <a:t>getIntent()</a:t>
            </a:r>
            <a:r>
              <a:rPr lang="ko-KR" altLang="en-US" b="1" smtClean="0"/>
              <a:t>를 이용해 메시지를 전달받고</a:t>
            </a:r>
            <a:r>
              <a:rPr lang="en-US" altLang="ko-KR" b="1" smtClean="0"/>
              <a:t>, </a:t>
            </a:r>
            <a:r>
              <a:rPr lang="ko-KR" altLang="en-US" b="1" smtClean="0"/>
              <a:t>이후 전달받은 메시지는 </a:t>
            </a:r>
            <a:r>
              <a:rPr lang="en-US" altLang="ko-KR" b="1" smtClean="0"/>
              <a:t>onNewIntent()</a:t>
            </a:r>
            <a:r>
              <a:rPr lang="ko-KR" altLang="en-US" b="1" smtClean="0"/>
              <a:t>를  </a:t>
            </a:r>
            <a:r>
              <a:rPr lang="en-US" altLang="ko-KR" b="1" smtClean="0"/>
              <a:t>override</a:t>
            </a:r>
            <a:r>
              <a:rPr lang="ko-KR" altLang="en-US" b="1" smtClean="0"/>
              <a:t>하여 전달받을 수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7628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428728" y="3714752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28728" y="4500570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42860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호출된 액티비티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385762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0" y="3857628"/>
            <a:ext cx="2714612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071546"/>
            <a:ext cx="392909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357686" y="1714488"/>
            <a:ext cx="150019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리스트뷰에서 목록 클릭 시 다른 화면 띄우기</a:t>
            </a:r>
            <a:endParaRPr lang="ko-KR" altLang="en-US" b="1"/>
          </a:p>
        </p:txBody>
      </p:sp>
      <p:grpSp>
        <p:nvGrpSpPr>
          <p:cNvPr id="7" name="그룹 6"/>
          <p:cNvGrpSpPr/>
          <p:nvPr/>
        </p:nvGrpSpPr>
        <p:grpSpPr>
          <a:xfrm>
            <a:off x="0" y="285728"/>
            <a:ext cx="8743950" cy="3776666"/>
            <a:chOff x="0" y="500042"/>
            <a:chExt cx="8743950" cy="37766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000108"/>
              <a:ext cx="874395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5214942" y="857232"/>
              <a:ext cx="1857388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57224" y="3857628"/>
              <a:ext cx="6072230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282" y="500042"/>
              <a:ext cx="4857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ListViewActivity.java</a:t>
              </a:r>
              <a:endParaRPr lang="ko-KR" altLang="en-US" sz="1400" b="1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14818"/>
            <a:ext cx="78390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857356" y="5286388"/>
            <a:ext cx="5715040" cy="8572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7166"/>
            <a:ext cx="5124450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00166" y="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list_activity.xml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09925"/>
            <a:ext cx="4600575" cy="364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271462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child_activity.xml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5731490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28" y="57148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ChildActivity1.java</a:t>
            </a:r>
            <a:endParaRPr lang="ko-KR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실행결과</a:t>
            </a:r>
            <a:endParaRPr lang="ko-KR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541797" cy="4852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2071678"/>
            <a:ext cx="385765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142984"/>
            <a:ext cx="3643338" cy="4885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리스트 스크롤 시 화면 이벤트처리하기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46"/>
            <a:ext cx="5334000" cy="435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14546" y="64291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ListActivity.java</a:t>
            </a:r>
            <a:endParaRPr lang="ko-KR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262063"/>
            <a:ext cx="7534275" cy="433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71604" y="1285860"/>
            <a:ext cx="5715040" cy="21431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3210850" cy="4505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아래쪽 화살표 2"/>
          <p:cNvSpPr/>
          <p:nvPr/>
        </p:nvSpPr>
        <p:spPr>
          <a:xfrm flipV="1">
            <a:off x="2857488" y="2071702"/>
            <a:ext cx="142876" cy="107157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71670" y="314327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스크롤</a:t>
            </a:r>
            <a:endParaRPr lang="ko-KR" altLang="en-US" sz="16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08354"/>
            <a:ext cx="7662858" cy="2249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643570" y="4786322"/>
            <a:ext cx="2714644" cy="22860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동적으로 리스트에 데이터 추가하기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343775" cy="468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71435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ListActivity2.java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2428860" y="3143248"/>
            <a:ext cx="4929222" cy="1071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071563"/>
            <a:ext cx="8820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3643314"/>
            <a:ext cx="41434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357166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명시적 인텐트로 다른 화면 호출하기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2330" y="3429000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AndroidManifest.xml</a:t>
            </a:r>
            <a:r>
              <a:rPr lang="ko-KR" altLang="en-US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에 여러개 의 </a:t>
            </a:r>
            <a:endParaRPr lang="en-US" altLang="ko-KR" sz="1400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activity </a:t>
            </a:r>
            <a:r>
              <a:rPr lang="ko-KR" altLang="en-US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파일을 등록한다</a:t>
            </a:r>
            <a:r>
              <a:rPr lang="en-US" altLang="ko-KR" sz="1400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b="1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7290" y="2357430"/>
            <a:ext cx="4214842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8604"/>
            <a:ext cx="3839446" cy="5772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28" y="628652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scroll</a:t>
            </a:r>
            <a:r>
              <a:rPr lang="ko-KR" altLang="en-US" b="1" smtClean="0"/>
              <a:t>시 데이터가 리스트에 추가된다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3152520" cy="5138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28794" y="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리스트 하단 버튼 클릭 시 아이템 추가하기</a:t>
            </a:r>
            <a:endParaRPr lang="ko-KR" alt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643050"/>
            <a:ext cx="39338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57686" y="114298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list_activity3.xml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4500562" y="3286124"/>
            <a:ext cx="2500330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android:transcriptMode  </a:t>
            </a:r>
            <a:r>
              <a:rPr lang="ko-KR" altLang="en-US" b="1" smtClean="0"/>
              <a:t>속성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0034" y="500042"/>
            <a:ext cx="80010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Sets the transcript mode for the list. In transcript mode, the list scrolls to the bottom to make new items visible when they are added.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52462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421481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1. disabled : </a:t>
            </a:r>
            <a:r>
              <a:rPr lang="ko-KR" altLang="en-US" b="1" smtClean="0"/>
              <a:t>스크롤이 되지 않음 </a:t>
            </a:r>
            <a:br>
              <a:rPr lang="ko-KR" altLang="en-US" b="1" smtClean="0"/>
            </a:br>
            <a:r>
              <a:rPr lang="en-US" altLang="ko-KR" b="1" smtClean="0"/>
              <a:t>2. nomal : </a:t>
            </a:r>
            <a:r>
              <a:rPr lang="ko-KR" altLang="en-US" b="1" smtClean="0"/>
              <a:t>현재의 포커스에서 추가된만큼의 포커스가 이동</a:t>
            </a:r>
            <a:br>
              <a:rPr lang="ko-KR" altLang="en-US" b="1" smtClean="0"/>
            </a:br>
            <a:r>
              <a:rPr lang="en-US" altLang="ko-KR" b="1" smtClean="0"/>
              <a:t>3. alwaysScroll : </a:t>
            </a:r>
            <a:r>
              <a:rPr lang="ko-KR" altLang="en-US" b="1" smtClean="0"/>
              <a:t>마지막에 추가된곳으로 포커스 이동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14348" y="571501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이나 </a:t>
            </a:r>
            <a:r>
              <a:rPr lang="en-US" altLang="ko-KR" smtClean="0"/>
              <a:t>java </a:t>
            </a:r>
            <a:r>
              <a:rPr lang="ko-KR" altLang="en-US" smtClean="0"/>
              <a:t>파일에 서 모두 설정 가능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5723979" cy="26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428728" y="0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/>
              <a:t>ListViewActivity3.java</a:t>
            </a:r>
            <a:endParaRPr lang="ko-KR" altLang="en-US" sz="16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92297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857224" y="5214950"/>
            <a:ext cx="8286776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3080924" cy="509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928670"/>
            <a:ext cx="3152520" cy="5138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>
            <a:off x="4071934" y="3143248"/>
            <a:ext cx="928694" cy="6429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596" y="5572140"/>
            <a:ext cx="321471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488" y="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8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4.2.1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인텐트 필터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5325" y="1196752"/>
            <a:ext cx="7096125" cy="4276725"/>
            <a:chOff x="642910" y="1000108"/>
            <a:chExt cx="7096125" cy="427672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000108"/>
              <a:ext cx="7096125" cy="427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285852" y="2428868"/>
              <a:ext cx="5500726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4282" y="57148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특정 애플리케이션에서 다른 애플리케이션의 액티비티 기능을 호출하는 기능을 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6021288"/>
            <a:ext cx="803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메인 </a:t>
            </a:r>
            <a:r>
              <a:rPr lang="en-US" altLang="ko-KR" b="1" dirty="0" smtClean="0"/>
              <a:t>action</a:t>
            </a:r>
            <a:r>
              <a:rPr lang="ko-KR" altLang="en-US" b="1" smtClean="0"/>
              <a:t>을 </a:t>
            </a:r>
            <a:r>
              <a:rPr lang="ko-KR" altLang="en-US" b="1" smtClean="0"/>
              <a:t> 앱 실행 </a:t>
            </a:r>
            <a:r>
              <a:rPr lang="ko-KR" altLang="en-US" b="1" dirty="0" smtClean="0"/>
              <a:t>시 등록 한 후 </a:t>
            </a:r>
            <a:endParaRPr lang="en-US" altLang="ko-KR" b="1" dirty="0" smtClean="0"/>
          </a:p>
          <a:p>
            <a:r>
              <a:rPr lang="ko-KR" altLang="en-US" b="1" dirty="0" smtClean="0"/>
              <a:t>시스템에서 </a:t>
            </a:r>
            <a:r>
              <a:rPr lang="ko-KR" altLang="en-US" b="1" smtClean="0"/>
              <a:t>메인 </a:t>
            </a:r>
            <a:r>
              <a:rPr lang="ko-KR" altLang="en-US" b="1" smtClean="0"/>
              <a:t>화면 요구 </a:t>
            </a:r>
            <a:r>
              <a:rPr lang="en-US" altLang="ko-KR" b="1" dirty="0" smtClean="0"/>
              <a:t>action</a:t>
            </a:r>
            <a:r>
              <a:rPr lang="ko-KR" altLang="en-US" b="1" dirty="0" smtClean="0"/>
              <a:t>이 </a:t>
            </a:r>
            <a:r>
              <a:rPr lang="ko-KR" altLang="en-US" b="1" smtClean="0"/>
              <a:t>넘어오면 </a:t>
            </a:r>
            <a:r>
              <a:rPr lang="ko-KR" altLang="en-US" b="1" smtClean="0"/>
              <a:t>앱이 메인화면을 </a:t>
            </a:r>
            <a:r>
              <a:rPr lang="ko-KR" altLang="en-US" b="1" dirty="0" smtClean="0"/>
              <a:t>띄운다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348" y="2500306"/>
            <a:ext cx="7358114" cy="4357694"/>
            <a:chOff x="857224" y="2514600"/>
            <a:chExt cx="7429552" cy="43434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2514600"/>
              <a:ext cx="710565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643042" y="5514996"/>
              <a:ext cx="6643734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4282" y="0"/>
            <a:ext cx="871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체" pitchFamily="49" charset="-127"/>
                <a:ea typeface="굴림체" pitchFamily="49" charset="-127"/>
              </a:rPr>
              <a:t>4.3 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브로드캐스트 리시버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357166"/>
            <a:ext cx="828680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-</a:t>
            </a:r>
            <a:r>
              <a:rPr lang="ko-KR" altLang="en-US" sz="1600" b="1" smtClean="0"/>
              <a:t>안드로이드는 시스템의 기능</a:t>
            </a:r>
            <a:r>
              <a:rPr lang="en-US" altLang="ko-KR" sz="1600" b="1" smtClean="0"/>
              <a:t>/</a:t>
            </a:r>
            <a:r>
              <a:rPr lang="ko-KR" altLang="en-US" sz="1600" b="1" smtClean="0"/>
              <a:t>이벤트들이 발생하면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이를 </a:t>
            </a:r>
            <a:r>
              <a:rPr lang="en-US" altLang="ko-KR" sz="1600" b="1" smtClean="0"/>
              <a:t>Broadcast </a:t>
            </a:r>
            <a:r>
              <a:rPr lang="ko-KR" altLang="en-US" sz="1600" b="1" smtClean="0"/>
              <a:t>한다</a:t>
            </a:r>
            <a:r>
              <a:rPr lang="en-US" altLang="ko-KR" sz="1600" b="1" smtClean="0"/>
              <a:t>. </a:t>
            </a:r>
          </a:p>
          <a:p>
            <a:r>
              <a:rPr lang="en-US" altLang="ko-KR" sz="1600" b="1" smtClean="0"/>
              <a:t>-</a:t>
            </a:r>
            <a:r>
              <a:rPr lang="ko-KR" altLang="en-US" sz="1600" b="1" smtClean="0"/>
              <a:t>네트워크에서의 </a:t>
            </a:r>
            <a:r>
              <a:rPr lang="en-US" altLang="ko-KR" sz="1600" b="1" smtClean="0"/>
              <a:t>Broadcast </a:t>
            </a:r>
            <a:r>
              <a:rPr lang="ko-KR" altLang="en-US" sz="1600" b="1" smtClean="0"/>
              <a:t>개념과 비슷하며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안드로이드에서는 각 앱들로 이 신호를 전달하게 된다</a:t>
            </a:r>
            <a:endParaRPr lang="en-US" altLang="ko-KR" sz="1600" b="1" smtClean="0"/>
          </a:p>
          <a:p>
            <a:r>
              <a:rPr lang="en-US" altLang="ko-KR" sz="1600" b="1" smtClean="0"/>
              <a:t>-</a:t>
            </a:r>
            <a:r>
              <a:rPr lang="ko-KR" altLang="en-US" sz="1600" b="1" smtClean="0"/>
              <a:t>각 앱들에 이 신호를 받을수 있는 </a:t>
            </a:r>
            <a:r>
              <a:rPr lang="en-US" altLang="ko-KR" sz="1600" b="1" smtClean="0"/>
              <a:t>Broadcast Receiver </a:t>
            </a:r>
            <a:r>
              <a:rPr lang="ko-KR" altLang="en-US" sz="1600" b="1" smtClean="0"/>
              <a:t>만 구현해 놓으면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언제든지 각종  시스템 이벤트에 대비하고 이를 활용할수 있다</a:t>
            </a:r>
            <a:r>
              <a:rPr lang="en-US" altLang="ko-KR" sz="1600" b="1" smtClean="0"/>
              <a:t>. –</a:t>
            </a:r>
          </a:p>
          <a:p>
            <a:r>
              <a:rPr lang="ko-KR" altLang="en-US" sz="1600" b="1" smtClean="0"/>
              <a:t> </a:t>
            </a:r>
            <a:r>
              <a:rPr lang="en-US" altLang="ko-KR" sz="1600" b="1" smtClean="0"/>
              <a:t>-</a:t>
            </a:r>
            <a:r>
              <a:rPr lang="ko-KR" altLang="en-US" sz="1600" b="1" smtClean="0"/>
              <a:t> 시스템 이벤트들이란</a:t>
            </a:r>
            <a:r>
              <a:rPr lang="en-US" altLang="ko-KR" sz="1600" b="1" smtClean="0"/>
              <a:t>,  </a:t>
            </a:r>
            <a:r>
              <a:rPr lang="ko-KR" altLang="en-US" sz="1600" b="1" smtClean="0"/>
              <a:t>전화 수신</a:t>
            </a:r>
            <a:r>
              <a:rPr lang="en-US" altLang="ko-KR" sz="1600" b="1" smtClean="0"/>
              <a:t>,</a:t>
            </a:r>
            <a:r>
              <a:rPr lang="ko-KR" altLang="en-US" sz="1600" b="1" smtClean="0"/>
              <a:t>사진 촬영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배터리 부족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문자 수신 등</a:t>
            </a:r>
            <a:endParaRPr lang="en-US" altLang="ko-KR" sz="1600" b="1" smtClean="0"/>
          </a:p>
          <a:p>
            <a:r>
              <a:rPr lang="ko-KR" altLang="en-US" sz="1600" b="1" smtClean="0"/>
              <a:t>시스템 이벤트뿐 아니라  일반 앱에서도 시스템에 정의된 신호가 아닌 임의 </a:t>
            </a:r>
            <a:r>
              <a:rPr lang="en-US" altLang="ko-KR" sz="1600" b="1" smtClean="0"/>
              <a:t>Broadcast </a:t>
            </a:r>
            <a:r>
              <a:rPr lang="ko-KR" altLang="en-US" sz="1600" b="1" smtClean="0"/>
              <a:t>를 날릴수 있고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이를 활용 가능하다</a:t>
            </a:r>
            <a:r>
              <a:rPr lang="en-US" altLang="ko-KR" sz="1600" b="1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5"/>
            <a:ext cx="8929718" cy="3591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14348" y="2571744"/>
            <a:ext cx="8572560" cy="1714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50004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BReceiverSample.java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8579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main.xml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1604" y="14285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다른 애플리케이션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5686425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134100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71472" y="28572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1538" y="2928934"/>
            <a:ext cx="6286544" cy="1428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3372" y="5000636"/>
            <a:ext cx="585791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다른 애플리케이션으로 브로드케스트 리시버를 전송</a:t>
            </a:r>
            <a:endParaRPr lang="en-US" altLang="ko-KR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한다</a:t>
            </a:r>
            <a:r>
              <a:rPr lang="en-US" altLang="ko-KR" b="1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286116" y="4143380"/>
            <a:ext cx="1071570" cy="85725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14285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intent_test.xml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63627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04"/>
            <a:ext cx="4529136" cy="603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357422" y="928670"/>
            <a:ext cx="142876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8886825" cy="542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브로드캐스트 리시버를 액티비티에서 직접 등록해서 사용할 수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928662" y="2786058"/>
            <a:ext cx="5072098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662" y="6000768"/>
            <a:ext cx="3071834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04"/>
            <a:ext cx="9096375" cy="550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브로드캐스트 리시버에서 팝업창 띄우기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1071538" y="4357694"/>
            <a:ext cx="7786742" cy="12144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35716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TempActivity.java</a:t>
            </a:r>
            <a:endParaRPr lang="ko-KR" altLang="en-US" b="1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4876800" cy="486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02957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85786" y="35716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androidmanifest.xml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357290" y="3500438"/>
            <a:ext cx="7072362" cy="928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 결과</a:t>
            </a:r>
            <a:endParaRPr lang="ko-KR" altLang="en-US" b="1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3589742" cy="4786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85720" y="1285860"/>
            <a:ext cx="1785950" cy="500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928670"/>
            <a:ext cx="3482585" cy="4643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600076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액티비티에서 등록한 브로드캐스트는 화면이 떠있을 때만 동작한다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안드로이드에서 제공하는 브로드캐스트 리시버 관련 인텐트 액션들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1" y="714356"/>
          <a:ext cx="8929719" cy="564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73"/>
                <a:gridCol w="2976573"/>
                <a:gridCol w="2976573"/>
              </a:tblGrid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tahoma"/>
                        </a:rPr>
                        <a:t>리시버가 브로드캐스트를 받는 시점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tahoma"/>
                        </a:rPr>
                        <a:t>Intent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tahoma"/>
                        </a:rPr>
                        <a:t>클래스에 정의된 액션 값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tahoma"/>
                        </a:rPr>
                        <a:t>(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tahoma"/>
                        </a:rPr>
                        <a:t>데이터형은 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tahoma"/>
                        </a:rPr>
                        <a:t>String)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tahoma"/>
                        </a:rPr>
                        <a:t>XML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tahoma"/>
                        </a:rPr>
                        <a:t>파일에서 표시하는 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tahoma"/>
                        </a:rPr>
                        <a:t>상수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tahoma"/>
                        </a:rPr>
                        <a:t>비행기 모드가 설정 또는 해제될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ahoma"/>
                        </a:rPr>
                        <a:t>ACTION_AIRPLANE_MODE_CHANGED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222222"/>
                          </a:solidFill>
                          <a:latin typeface="tahoma"/>
                        </a:rPr>
                        <a:t>android.intent.action.AIRPLANE_MODE</a:t>
                      </a:r>
                      <a:endParaRPr lang="ko-KR" altLang="en-US" sz="1200" b="0" i="0">
                        <a:solidFill>
                          <a:srgbClr val="222222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tahoma"/>
                        </a:rPr>
                        <a:t>배터리의 상태가 바뀔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ACTION_BATTERY_CHANGED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android.intent.action.BATTERY_CHANGED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배터리의 잔여 용량이 낮을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ACTION_BATTERY_LOW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android.intent.action.BATTERY_LOW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배터리의 낮은 용량으로부터 벗어날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ACTION_BATTERY_OKAY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android.intent.action.BATTERY_OKAY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부팅이 완료될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ACTION_BOOT_COMPLETED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android.intent.action.BOOT_COMPLETED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카메라 버튼을 누를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ACTION_CAMERA_BUTTON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android.intent.action.CAMERA_BUTTON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시스템 다이얼로그가 닫힐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ACTION_CLOSE_SYSTEM_DIALOGS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android.intent.action.CLOSE_SYSTEM_DIALOGS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기기의 설정이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ACTION_CONFIGURATION_CHANGED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android.intent.action.CONFIGURATION_CHANGED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날짜가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ACTION_DATE_CHANGED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android.intent.action.DATE_CHANGED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기기의 저장 장치의 잔여 용량이 낮을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ACTION_DEVICE_STORAGE_LOW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android.intent.action.DEVICE_STORAGE_LOW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기의 저장 장치의 잔여 용량이 회복될 때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ACTION_DEVICE_STORAGE_OK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android.intent.action.DEVICE_STORAGE_OK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357166"/>
            <a:ext cx="85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참고 사이트 </a:t>
            </a:r>
            <a:r>
              <a:rPr lang="en-US" altLang="ko-KR" sz="1400" smtClean="0"/>
              <a:t>- </a:t>
            </a:r>
            <a:r>
              <a:rPr lang="en-US" altLang="ko-KR" sz="1400" smtClean="0">
                <a:hlinkClick r:id="rId2"/>
              </a:rPr>
              <a:t>http://developer.android.com/reference/android/content/Intent.html</a:t>
            </a:r>
            <a:endParaRPr lang="ko-KR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0" y="0"/>
          <a:ext cx="8929719" cy="915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73"/>
                <a:gridCol w="2976573"/>
                <a:gridCol w="2976573"/>
              </a:tblGrid>
              <a:tr h="474030">
                <a:tc>
                  <a:txBody>
                    <a:bodyPr/>
                    <a:lstStyle/>
                    <a:p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기기의 물리적 도킹 상태가 바뀔 때</a:t>
                      </a:r>
                      <a:endParaRPr lang="ko-KR" alt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ACTION_DOCK_EVENT</a:t>
                      </a:r>
                      <a:endParaRPr 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android.intent.action.DOCK_EVENT</a:t>
                      </a:r>
                      <a:endParaRPr 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시스템이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dreaming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을 시작할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ACTION_DREAMING_STARTED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android.intent.action.DREAMING_STARTED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시스템이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dreaming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을 멈출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ACTION_DREAMING_STOPPED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android.intent.action.DREAMING_STOPPED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GTalk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연결이 이뤄질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ACTION_GTALK_SERVICE_CONNECTED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android.intent.action.GTALK_CONNECTED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GTalk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연결이 해제될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ACTION_GTALK_SERVICE_DISCONNECTED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android.intent.action.GTALK_DISCONNECTED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헤드셋을 연결 또는 분리할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ACTION_HEADSET_PLUG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android.intent.action.HEADSET_PLUG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입력 수단이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ACTION_INPUT_METHOD_CHANGED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android.intent.action.INPUT_METHOD_CHANGED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지역 설정이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ACTION_LOCALE_CHANGED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android.intent.action.LOCALE_CHANGED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미디어가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SD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카드 슬롯으로부터 비정상적으로 분리될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ACTION_MEDIA_BAD_REMOVAL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android.intent.action.MEDIA_BAD_REMOVAL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미디어 버튼을 누를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ACTION_MEDIA_BUTTON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android.intent.action.MEDIA_BUTTON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미디어를 체크할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ACTION_MEDIA_CHECKING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android.intent.action.MEDIA_CHECKING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사용자가 외부 미디어의 분리를 요구할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ACTION_MEDIA_EJECT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android.intent.action.MEDIA_EJECT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미디어가 마운트될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ACTION_MEDIA_MOUNTED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android.intent.action.MEDIA_MOUNTED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미디어가 존재하나 파일 시스템이 기기와 호환되지 않을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ACTION_MEDIA_NOFS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android.intent.action.MEDIA_NOFS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미디어가 제거될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미디어 스캔이 완료될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ACTION_MEDIA_SCANNER_FINISHED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android.intent.action.MEDIA_SCANNER_FINISHED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미디어 스캐너에게 파일을 스캔하고 그것을 미디어 데이터베이스에 추가할 것을 요청할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ACTION_MEDIA_SCANNER_SCAN_FILE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android.intent.action.MEDIA_SCANNER_SCAN_FILE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미디어 스캐너가 디렉토리 스캔을 시작할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ACTION_MEDIA_SCANNER_STARTED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android.intent.action.MEDIA_SCANNER_STARTED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03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안드로이드 기기가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USB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대용량 저장장치로 공유됨으로 인해 외부 미디어가 언마운트될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ACTION_MEDIA_SHARED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android.intent.action.MEDIA_SHARED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4282" y="214290"/>
          <a:ext cx="8715435" cy="96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401839">
                <a:tc>
                  <a:txBody>
                    <a:bodyPr/>
                    <a:lstStyle/>
                    <a:p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외부 미디어가 존재하나 언마운트할 수 없을 때</a:t>
                      </a:r>
                      <a:endParaRPr lang="ko-KR" alt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ACTION_MEDIA_UNMOUNTABLE</a:t>
                      </a:r>
                      <a:endParaRPr 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android.intent.action.MEDIA_UNMOUNTABLE</a:t>
                      </a:r>
                      <a:endParaRPr lang="en-US" sz="1200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미디어가 존재하나 마운트 시점에 마운트되지 않을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ACTION_MEDIA_UNMOUNTED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android.intent.action.MEDIA_UNMOUNTED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기존 앱의 새 버전이 설치될 때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이 앱에만 전달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)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ACTION_MY_PACKAGE_REPLACED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android.intent.action.MY_PACKAGE_REPLACED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통화를 발신하려고 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ACTION_NEW_OUTGOING_CALL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android.intent.action.NEW_OUTGOING_CALL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새 어플리케이션 패키지가 설치될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ACTION_NEW_PACKAGE_ADDED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android.intent.action.PACKAGE_ADDED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기존 앱의 패키지가 변경될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사용자가 패키지의 데이터를 청소할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ACTION_PACKAGE_DATA_CLEARED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android.intent.action.PACKAGE_DATA_CLEARED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앱이 처음 시작할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ACTION_PACKAGE_FIRST_LAUNCH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android.intent.action.PACKAGE_FIRST_LAUNCH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앱 패키지가 완전히 제거되었을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ACTION_PACKAGE_FULLY_REMOVED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android.intent.action.PACKAGE_FULLY_REMOVED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(Deprecated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되었습니다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.)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ACTION_PACKAGE_INSTALL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android.intent.action.PACKAGE_INSTALL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패키지를 검증해야 할 때</a:t>
                      </a:r>
                      <a:endParaRPr lang="ko-KR" altLang="en-US" sz="1200"/>
                    </a:p>
                    <a:p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(System package verifier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에 전송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)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ACTION_PACKAGE_NEEDS_VERIFICATION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android.intent.action.PACKAGE_NEEDS_VERIFICATION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앱 패키지가 삭제될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앱 패키지의 새 버전이 설치될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ACTION_PACKAGE_REPLACED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android.intent.action.PACKAGE_REPLACED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사용자가 패키지를 재시작하고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그것의 프로세스의 모든 것이 종료될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ACTION_PACKAGE_RESTARTED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android.intent.action.PACKAGE_RESTARTED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패키지가 검증될 때</a:t>
                      </a:r>
                      <a:endParaRPr lang="ko-KR" altLang="en-US" sz="1200"/>
                    </a:p>
                    <a:p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(System package verifier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에 전송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)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ACTION_PACKAGE_VERIFIED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android.intent.action.PACKAGE_VERIFIED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전원을 기기와 연결할 때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ACTION_POWER_CONNECTED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android.intent.action.ACTION_POWER_CONNECTED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외부 전원과 기기의 연결이 끊어질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ACTION_POWER_DISCONNECTED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android.intent.action.ACTION_POWER_DISCONNECTED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화면이 꺼질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ACTION_SCREEN_OFF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android.intent.action.SCREEN_OFF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화면이 켜질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ACTION_SCREEN_ON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android.intent.action.SCREEN_ON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OS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가 종료될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ACTION_SHUTDOWN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android.intent.action.ACTION_SHUTDOWN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표준시간대가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ACTION_TIMEZONE_CHANGED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android.intent.action.TIMEZONE_CHANGED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시간이 설정될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ACTION_TIME_CHANGED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android.intent.action.TIME_SET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현재 시간이 바뀔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ACTION_TIME_TICK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android.intent.action.TIME_TICK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839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사용자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tahoma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tahoma"/>
                        </a:rPr>
                        <a:t>가 삭제되었을 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</a:rPr>
                        <a:t>ACTION_UID_REMOVED</a:t>
                      </a:r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rgbClr val="000000"/>
                          </a:solidFill>
                          <a:latin typeface="tahoma"/>
                        </a:rPr>
                        <a:t>android.intent.action.UID_REMOVED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category</a:t>
            </a:r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0" y="357166"/>
            <a:ext cx="88582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인텐트를 제어해야하는 컴퍼넌트 종류에 대한 추가적인 정보를 포함하는 문자열로 주로 선택하고자 하는 액티비티와 관련있음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665042" cy="5786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71435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target.xml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6389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스마트폰에 </a:t>
            </a:r>
            <a:r>
              <a:rPr lang="en-US" altLang="ko-KR" b="1" smtClean="0"/>
              <a:t>Power</a:t>
            </a:r>
            <a:r>
              <a:rPr lang="ko-KR" altLang="en-US" b="1" smtClean="0"/>
              <a:t>가 연결되거나 해제 되었을 때 액션 처리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2984"/>
            <a:ext cx="8839200" cy="296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64291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androidmanifest.xml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1928794" y="3143248"/>
            <a:ext cx="6929486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705975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57148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ReceiverExample.java</a:t>
            </a:r>
            <a:endParaRPr lang="ko-KR" altLang="en-US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491490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357430"/>
            <a:ext cx="4333875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7858180" cy="5403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42860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SMS </a:t>
            </a:r>
            <a:r>
              <a:rPr lang="ko-KR" altLang="en-US" b="1" smtClean="0"/>
              <a:t>메시지 수신시 브로드캐스트 리시버</a:t>
            </a:r>
            <a:endParaRPr lang="ko-KR" altLang="en-US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072" y="19864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화면 꼈을 때와 화면 껏을 때의 액션 처리 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6543675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349786" cy="4500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60864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>
            <a:off x="4000496" y="2786059"/>
            <a:ext cx="3214710" cy="990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3702" y="3919519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호출하는 액티비티객체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84" y="2847949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호출당하는 액티비티객체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rot="10800000">
            <a:off x="5357818" y="2786058"/>
            <a:ext cx="1500166" cy="21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100" y="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IntentTestActivity.java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7290" y="2571744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4743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643042" y="2714620"/>
            <a:ext cx="428628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72198" y="292893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버튼을 누를 시 원래 화면으로 돌아간다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2976" y="0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실행 결과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325" y="714375"/>
            <a:ext cx="47053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1643042" y="1500174"/>
            <a:ext cx="335758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85794"/>
            <a:ext cx="46863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943</Words>
  <Application>Microsoft Office PowerPoint</Application>
  <PresentationFormat>화면 슬라이드 쇼(4:3)</PresentationFormat>
  <Paragraphs>282</Paragraphs>
  <Slides>55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SENS</cp:lastModifiedBy>
  <cp:revision>205</cp:revision>
  <dcterms:created xsi:type="dcterms:W3CDTF">2012-03-11T08:35:58Z</dcterms:created>
  <dcterms:modified xsi:type="dcterms:W3CDTF">2014-11-17T01:45:49Z</dcterms:modified>
</cp:coreProperties>
</file>