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79" autoAdjust="0"/>
    <p:restoredTop sz="94660"/>
  </p:normalViewPr>
  <p:slideViewPr>
    <p:cSldViewPr>
      <p:cViewPr varScale="1">
        <p:scale>
          <a:sx n="69" d="100"/>
          <a:sy n="69" d="100"/>
        </p:scale>
        <p:origin x="-16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7167-2FD4-4E36-BA3B-3419B3E3C70E}" type="datetimeFigureOut">
              <a:rPr lang="ko-KR" altLang="en-US" smtClean="0"/>
              <a:pPr/>
              <a:t>2014-11-25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3A9E-F555-49F9-A6C6-1E020AF635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ActionBarActivity </a:t>
            </a:r>
            <a:r>
              <a:rPr lang="ko-KR" altLang="en-US" b="1" smtClean="0"/>
              <a:t>기능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28596" y="500042"/>
            <a:ext cx="8001056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</a:t>
            </a:r>
            <a:r>
              <a:rPr lang="ko-KR" altLang="en-US" b="1"/>
              <a:t>액션바는 기존 타이틀바를 대체하는 </a:t>
            </a:r>
            <a:r>
              <a:rPr lang="ko-KR" altLang="en-US" b="1" smtClean="0"/>
              <a:t>컴포넌트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-</a:t>
            </a:r>
            <a:r>
              <a:rPr lang="en-US" altLang="ko-KR" b="1"/>
              <a:t>ActionBar </a:t>
            </a:r>
            <a:r>
              <a:rPr lang="ko-KR" altLang="en-US" b="1"/>
              <a:t>는 </a:t>
            </a:r>
            <a:r>
              <a:rPr lang="en-US" altLang="ko-KR" b="1"/>
              <a:t>Android 3.0 </a:t>
            </a:r>
            <a:r>
              <a:rPr lang="ko-KR" altLang="en-US" b="1"/>
              <a:t>허니컴 버전부터 지원되는 </a:t>
            </a:r>
            <a:r>
              <a:rPr lang="en-US" altLang="ko-KR" b="1" smtClean="0"/>
              <a:t>API</a:t>
            </a:r>
          </a:p>
          <a:p>
            <a:endParaRPr lang="en-US" altLang="ko-KR" b="1" smtClean="0"/>
          </a:p>
          <a:p>
            <a:pPr>
              <a:buFontTx/>
              <a:buChar char="-"/>
            </a:pPr>
            <a:r>
              <a:rPr lang="ko-KR" altLang="en-US" b="1" smtClean="0"/>
              <a:t>그 </a:t>
            </a:r>
            <a:r>
              <a:rPr lang="ko-KR" altLang="en-US" b="1"/>
              <a:t>이하 버전에서는 </a:t>
            </a:r>
            <a:r>
              <a:rPr lang="en-US" altLang="ko-KR" b="1"/>
              <a:t>support library </a:t>
            </a:r>
            <a:r>
              <a:rPr lang="ko-KR" altLang="en-US" b="1"/>
              <a:t>를 추가하여야 하지만 </a:t>
            </a:r>
            <a:r>
              <a:rPr lang="ko-KR" altLang="en-US" b="1" smtClean="0"/>
              <a:t>프로젝트</a:t>
            </a:r>
            <a:endParaRPr lang="en-US" altLang="ko-KR" b="1" smtClean="0"/>
          </a:p>
          <a:p>
            <a:r>
              <a:rPr lang="ko-KR" altLang="en-US" b="1" smtClean="0"/>
              <a:t>   생성시에 </a:t>
            </a:r>
            <a:r>
              <a:rPr lang="ko-KR" altLang="en-US" b="1"/>
              <a:t>이미 라이브러리가 </a:t>
            </a:r>
            <a:r>
              <a:rPr lang="ko-KR" altLang="en-US" b="1" smtClean="0"/>
              <a:t>추가되어짐</a:t>
            </a:r>
            <a:endParaRPr lang="en-US" altLang="ko-KR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3248"/>
            <a:ext cx="4563536" cy="14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235743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타이틀 바</a:t>
            </a:r>
            <a:endParaRPr lang="ko-KR" altLang="en-US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8225" y="2928934"/>
            <a:ext cx="42957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86446" y="235743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액션</a:t>
            </a:r>
            <a:r>
              <a:rPr lang="ko-KR" altLang="en-US" b="1"/>
              <a:t>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5286388"/>
            <a:ext cx="707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[1] app icon - </a:t>
            </a:r>
            <a:r>
              <a:rPr lang="ko-KR" altLang="en-US" sz="1600" b="1"/>
              <a:t>기존의 타이틀바를 대체하여 앱의 아이콘과 </a:t>
            </a:r>
            <a:r>
              <a:rPr lang="ko-KR" altLang="en-US" sz="1600" b="1" smtClean="0"/>
              <a:t>제목을 </a:t>
            </a:r>
            <a:r>
              <a:rPr lang="ko-KR" altLang="en-US" sz="1600" b="1"/>
              <a:t>표시</a:t>
            </a:r>
          </a:p>
          <a:p>
            <a:r>
              <a:rPr lang="en-US" altLang="ko-KR" sz="1600" b="1"/>
              <a:t>[2] action items - </a:t>
            </a:r>
            <a:r>
              <a:rPr lang="ko-KR" altLang="en-US" sz="1600" b="1"/>
              <a:t>사용자 </a:t>
            </a:r>
            <a:r>
              <a:rPr lang="en-US" altLang="ko-KR" sz="1600" b="1"/>
              <a:t>action </a:t>
            </a:r>
            <a:r>
              <a:rPr lang="ko-KR" altLang="en-US" sz="1600" b="1"/>
              <a:t>에 따른 처리가 가능한 </a:t>
            </a:r>
            <a:r>
              <a:rPr lang="en-US" altLang="ko-KR" sz="1600" b="1"/>
              <a:t>action </a:t>
            </a:r>
            <a:r>
              <a:rPr lang="en-US" altLang="ko-KR" sz="1600" b="1" smtClean="0"/>
              <a:t>  item</a:t>
            </a:r>
            <a:r>
              <a:rPr lang="en-US" altLang="ko-KR" sz="1600" b="1"/>
              <a:t>.</a:t>
            </a:r>
          </a:p>
          <a:p>
            <a:r>
              <a:rPr lang="en-US" altLang="ko-KR" sz="1600" b="1"/>
              <a:t>[3] action overflow - </a:t>
            </a:r>
            <a:r>
              <a:rPr lang="ko-KR" altLang="en-US" sz="1600" b="1"/>
              <a:t>기존 메뉴와 같은 기능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642918"/>
            <a:ext cx="4914900" cy="544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4414" y="0"/>
            <a:ext cx="671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AppCompat  </a:t>
            </a:r>
            <a:r>
              <a:rPr lang="ko-KR" altLang="en-US" b="1" smtClean="0"/>
              <a:t>프로젝트에 에러 발생시 해결책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285852" y="5000636"/>
            <a:ext cx="6072230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0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AppCompat </a:t>
            </a:r>
            <a:r>
              <a:rPr lang="ko-KR" altLang="en-US" b="1" smtClean="0"/>
              <a:t>생성 프로젝트 생성 방법</a:t>
            </a:r>
            <a:endParaRPr lang="ko-KR" altLang="en-US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229600" cy="591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142976" y="2428868"/>
            <a:ext cx="4643470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2976" y="3143248"/>
            <a:ext cx="4643470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5786" y="357166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SDK MANAGER</a:t>
            </a:r>
            <a:r>
              <a:rPr lang="ko-KR" altLang="en-US" b="1" smtClean="0"/>
              <a:t>로 </a:t>
            </a:r>
            <a:r>
              <a:rPr lang="en-US" altLang="ko-KR" b="1" smtClean="0"/>
              <a:t>android 5.0(API 21)</a:t>
            </a:r>
            <a:r>
              <a:rPr lang="ko-KR" altLang="en-US" b="1" smtClean="0"/>
              <a:t>버전을 설치한다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862013"/>
            <a:ext cx="6000750" cy="513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643042" y="3000372"/>
            <a:ext cx="44291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14480" y="5357826"/>
            <a:ext cx="442915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21429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새 프로젝트 생성 시 </a:t>
            </a:r>
            <a:r>
              <a:rPr lang="en-US" altLang="ko-KR" b="1" smtClean="0"/>
              <a:t>Target SDK </a:t>
            </a:r>
            <a:r>
              <a:rPr lang="ko-KR" altLang="en-US" b="1" smtClean="0"/>
              <a:t>선택 시 </a:t>
            </a:r>
            <a:r>
              <a:rPr lang="en-US" altLang="ko-KR" b="1" smtClean="0"/>
              <a:t>Android 4.x </a:t>
            </a:r>
            <a:r>
              <a:rPr lang="ko-KR" altLang="en-US" b="1" smtClean="0"/>
              <a:t>를 선택한다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876300"/>
            <a:ext cx="5981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04"/>
            <a:ext cx="62674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661988"/>
            <a:ext cx="62388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5" y="628650"/>
            <a:ext cx="62674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00042"/>
            <a:ext cx="2209800" cy="576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714612" y="857232"/>
            <a:ext cx="264320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0"/>
            <a:ext cx="778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AppCompat </a:t>
            </a:r>
            <a:r>
              <a:rPr lang="ko-KR" altLang="en-US" sz="2000" b="1"/>
              <a:t>라이브러리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500043"/>
            <a:ext cx="7929618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-ActionBar </a:t>
            </a:r>
            <a:r>
              <a:rPr lang="ko-KR" altLang="en-US" b="1"/>
              <a:t>는 안드로이드 </a:t>
            </a:r>
            <a:r>
              <a:rPr lang="en-US" altLang="ko-KR" b="1"/>
              <a:t>3.0 </a:t>
            </a:r>
            <a:r>
              <a:rPr lang="ko-KR" altLang="en-US" b="1"/>
              <a:t>버전부터 </a:t>
            </a:r>
            <a:r>
              <a:rPr lang="ko-KR" altLang="en-US" b="1" smtClean="0"/>
              <a:t>사용가능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endParaRPr lang="en-US" altLang="ko-KR" b="1"/>
          </a:p>
          <a:p>
            <a:r>
              <a:rPr lang="en-US" altLang="ko-KR" b="1"/>
              <a:t>-</a:t>
            </a:r>
            <a:r>
              <a:rPr lang="ko-KR" altLang="en-US" b="1" smtClean="0"/>
              <a:t>그보다 </a:t>
            </a:r>
            <a:r>
              <a:rPr lang="ko-KR" altLang="en-US" b="1"/>
              <a:t>하위버전에서 사용하기 위해서는 </a:t>
            </a:r>
            <a:r>
              <a:rPr lang="en-US" altLang="ko-KR" b="1"/>
              <a:t>Support Library </a:t>
            </a:r>
            <a:r>
              <a:rPr lang="ko-KR" altLang="en-US" b="1"/>
              <a:t>를 </a:t>
            </a:r>
            <a:r>
              <a:rPr lang="ko-KR" altLang="en-US" b="1" smtClean="0"/>
              <a:t>사용함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endParaRPr lang="en-US" altLang="ko-KR" b="1"/>
          </a:p>
          <a:p>
            <a:pPr>
              <a:buFontTx/>
              <a:buChar char="-"/>
            </a:pPr>
            <a:r>
              <a:rPr lang="en-US" altLang="ko-KR" b="1" smtClean="0"/>
              <a:t>AppCompat </a:t>
            </a:r>
            <a:r>
              <a:rPr lang="ko-KR" altLang="en-US" b="1"/>
              <a:t>라이브러리는 대표적인 </a:t>
            </a:r>
            <a:r>
              <a:rPr lang="en-US" altLang="ko-KR" b="1"/>
              <a:t>Support Library </a:t>
            </a:r>
            <a:r>
              <a:rPr lang="ko-KR" altLang="en-US" b="1"/>
              <a:t>중 </a:t>
            </a:r>
            <a:r>
              <a:rPr lang="ko-KR" altLang="en-US" b="1" smtClean="0"/>
              <a:t>하나임</a:t>
            </a:r>
            <a:r>
              <a:rPr lang="en-US" altLang="ko-KR" b="1" smtClean="0"/>
              <a:t>.</a:t>
            </a:r>
          </a:p>
          <a:p>
            <a:endParaRPr lang="en-US" altLang="ko-KR" b="1" smtClean="0"/>
          </a:p>
          <a:p>
            <a:pPr>
              <a:buFontTx/>
              <a:buChar char="-"/>
            </a:pPr>
            <a:r>
              <a:rPr lang="ko-KR" altLang="en-US" b="1"/>
              <a:t>프로젝트를 만들면 기본적으로 </a:t>
            </a:r>
            <a:r>
              <a:rPr lang="en-US" altLang="ko-KR" b="1"/>
              <a:t>AppCompat Support Library </a:t>
            </a:r>
            <a:r>
              <a:rPr lang="ko-KR" altLang="en-US" b="1"/>
              <a:t>를 </a:t>
            </a:r>
            <a:r>
              <a:rPr lang="ko-KR" altLang="en-US" b="1" smtClean="0"/>
              <a:t>의존하도</a:t>
            </a:r>
            <a:endParaRPr lang="en-US" altLang="ko-KR" b="1" smtClean="0"/>
          </a:p>
          <a:p>
            <a:r>
              <a:rPr lang="en-US" altLang="ko-KR" b="1" smtClean="0"/>
              <a:t>  </a:t>
            </a:r>
            <a:r>
              <a:rPr lang="ko-KR" altLang="en-US" b="1" smtClean="0"/>
              <a:t>록 되어 있음</a:t>
            </a:r>
            <a:endParaRPr lang="en-US" altLang="ko-KR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857496"/>
            <a:ext cx="2643206" cy="3764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000364" y="4286256"/>
            <a:ext cx="3214710" cy="4286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71480"/>
            <a:ext cx="6134100" cy="540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071802" y="3429000"/>
            <a:ext cx="335758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52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ActionBarActivity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84296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-ActionBarActivity </a:t>
            </a:r>
            <a:r>
              <a:rPr lang="ko-KR" altLang="en-US" b="1"/>
              <a:t>는 안드로이드 </a:t>
            </a:r>
            <a:r>
              <a:rPr lang="en-US" altLang="ko-KR" b="1"/>
              <a:t>2.x </a:t>
            </a:r>
            <a:r>
              <a:rPr lang="ko-KR" altLang="en-US" b="1"/>
              <a:t>버전에서도 액션바를 호환시키기 위해 </a:t>
            </a:r>
            <a:r>
              <a:rPr lang="ko-KR" altLang="en-US" b="1" smtClean="0"/>
              <a:t>  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en-US" altLang="ko-KR" b="1" smtClean="0"/>
              <a:t> AppCompat </a:t>
            </a:r>
            <a:r>
              <a:rPr lang="ko-KR" altLang="en-US" b="1"/>
              <a:t>라이브러리가 제공하는 </a:t>
            </a:r>
            <a:r>
              <a:rPr lang="en-US" altLang="ko-KR" b="1"/>
              <a:t>Activity </a:t>
            </a:r>
            <a:r>
              <a:rPr lang="ko-KR" altLang="en-US" b="1" smtClean="0"/>
              <a:t>이다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ActionItem </a:t>
            </a:r>
            <a:r>
              <a:rPr lang="ko-KR" altLang="en-US" b="1" smtClean="0"/>
              <a:t>추가하기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357158" y="2143116"/>
            <a:ext cx="84296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</a:t>
            </a:r>
            <a:r>
              <a:rPr lang="ko-KR" altLang="en-US" b="1" smtClean="0"/>
              <a:t>사용법은 </a:t>
            </a:r>
            <a:r>
              <a:rPr lang="ko-KR" altLang="en-US" b="1"/>
              <a:t>기존 </a:t>
            </a:r>
            <a:r>
              <a:rPr lang="en-US" altLang="ko-KR" b="1"/>
              <a:t>menu </a:t>
            </a:r>
            <a:r>
              <a:rPr lang="ko-KR" altLang="en-US" b="1"/>
              <a:t>등록과 거의 </a:t>
            </a:r>
            <a:r>
              <a:rPr lang="ko-KR" altLang="en-US" b="1" smtClean="0"/>
              <a:t>비슷하다</a:t>
            </a:r>
            <a:r>
              <a:rPr lang="en-US" altLang="ko-KR" b="1" smtClean="0"/>
              <a:t>.</a:t>
            </a:r>
          </a:p>
          <a:p>
            <a:r>
              <a:rPr lang="en-US" altLang="ko-KR" b="1" smtClean="0"/>
              <a:t>- </a:t>
            </a:r>
            <a:r>
              <a:rPr lang="en-US" b="1"/>
              <a:t>res --&gt; menu --&gt; </a:t>
            </a:r>
            <a:r>
              <a:rPr lang="en-US" b="1" smtClean="0"/>
              <a:t>main.xml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500042"/>
            <a:ext cx="5658778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5" name="그룹 4"/>
          <p:cNvGrpSpPr/>
          <p:nvPr/>
        </p:nvGrpSpPr>
        <p:grpSpPr>
          <a:xfrm>
            <a:off x="428596" y="928670"/>
            <a:ext cx="1990725" cy="4886325"/>
            <a:chOff x="642910" y="928670"/>
            <a:chExt cx="1990725" cy="4886325"/>
          </a:xfrm>
        </p:grpSpPr>
        <p:pic>
          <p:nvPicPr>
            <p:cNvPr id="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928670"/>
              <a:ext cx="1990725" cy="4886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>
            <a:xfrm>
              <a:off x="857224" y="4572008"/>
              <a:ext cx="114300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3214686"/>
            <a:ext cx="54578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4929190" y="4643446"/>
            <a:ext cx="178595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571480"/>
            <a:ext cx="5105400" cy="261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85918" y="71414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아이템을 추가한 경우</a:t>
            </a:r>
            <a:endParaRPr lang="ko-KR" altLang="en-US" b="1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571876"/>
            <a:ext cx="52292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571868" y="5643578"/>
            <a:ext cx="178595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0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showAsAction </a:t>
            </a:r>
            <a:r>
              <a:rPr lang="ko-KR" altLang="en-US" sz="2000" b="1" smtClean="0"/>
              <a:t>속성</a:t>
            </a:r>
            <a:endParaRPr lang="en-US" sz="20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00042"/>
            <a:ext cx="6286500" cy="264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85794"/>
            <a:ext cx="5838825" cy="537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71604" y="21429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ifRoom</a:t>
            </a:r>
            <a:r>
              <a:rPr lang="ko-KR" altLang="en-US" b="1" smtClean="0"/>
              <a:t>속성 적용 예제</a:t>
            </a:r>
            <a:endParaRPr lang="ko-KR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0"/>
            <a:ext cx="4667250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5720" y="4826675"/>
            <a:ext cx="857252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i="1" smtClean="0"/>
              <a:t>- </a:t>
            </a:r>
            <a:r>
              <a:rPr lang="en-US" altLang="ko-KR" b="1" smtClean="0">
                <a:solidFill>
                  <a:srgbClr val="FF0000"/>
                </a:solidFill>
              </a:rPr>
              <a:t>ifRoom </a:t>
            </a:r>
            <a:r>
              <a:rPr lang="ko-KR" altLang="en-US" b="1">
                <a:solidFill>
                  <a:srgbClr val="FF0000"/>
                </a:solidFill>
              </a:rPr>
              <a:t>은 특정 개수의 아이템을 액션바에 위치 시킨다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  <a:p>
            <a:endParaRPr lang="en-US" altLang="ko-KR" b="1" smtClean="0"/>
          </a:p>
          <a:p>
            <a:r>
              <a:rPr lang="en-US" altLang="ko-KR" b="1" smtClean="0"/>
              <a:t>- ifRoom </a:t>
            </a:r>
            <a:r>
              <a:rPr lang="ko-KR" altLang="en-US" b="1"/>
              <a:t>은 타이틀을 표시하는 공간과는 관계가 </a:t>
            </a:r>
            <a:r>
              <a:rPr lang="ko-KR" altLang="en-US" b="1" smtClean="0"/>
              <a:t>없다</a:t>
            </a:r>
            <a:endParaRPr lang="en-US" altLang="ko-KR" b="1" smtClean="0"/>
          </a:p>
          <a:p>
            <a:endParaRPr lang="en-US" altLang="ko-KR" b="1" smtClean="0"/>
          </a:p>
          <a:p>
            <a:r>
              <a:rPr lang="en-US" altLang="ko-KR" b="1" smtClean="0"/>
              <a:t>- </a:t>
            </a:r>
            <a:r>
              <a:rPr lang="ko-KR" altLang="en-US" b="1" smtClean="0"/>
              <a:t>액션바의 </a:t>
            </a:r>
            <a:r>
              <a:rPr lang="ko-KR" altLang="en-US" b="1"/>
              <a:t>위치할 아이템이 특정개수 이상인 경우 하나의 아이템은 </a:t>
            </a:r>
            <a:r>
              <a:rPr lang="ko-KR" altLang="en-US" b="1" smtClean="0"/>
              <a:t>오버플로우</a:t>
            </a:r>
            <a:endParaRPr lang="en-US" altLang="ko-KR" b="1" smtClean="0"/>
          </a:p>
          <a:p>
            <a:r>
              <a:rPr lang="en-US" altLang="ko-KR" b="1"/>
              <a:t> </a:t>
            </a:r>
            <a:r>
              <a:rPr lang="ko-KR" altLang="en-US" b="1" smtClean="0"/>
              <a:t> </a:t>
            </a:r>
            <a:r>
              <a:rPr lang="ko-KR" altLang="en-US" b="1"/>
              <a:t>메뉴로 고정된다</a:t>
            </a:r>
            <a:r>
              <a:rPr lang="en-US" altLang="ko-KR" b="1"/>
              <a:t>.</a:t>
            </a:r>
            <a:endParaRPr lang="ko-KR" altLang="en-US" b="1"/>
          </a:p>
          <a:p>
            <a:endParaRPr lang="ko-KR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188</Words>
  <Application>Microsoft Office PowerPoint</Application>
  <PresentationFormat>화면 슬라이드 쇼(4:3)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34</cp:revision>
  <dcterms:created xsi:type="dcterms:W3CDTF">2014-11-21T08:52:10Z</dcterms:created>
  <dcterms:modified xsi:type="dcterms:W3CDTF">2014-11-25T02:23:12Z</dcterms:modified>
</cp:coreProperties>
</file>