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368" autoAdjust="0"/>
    <p:restoredTop sz="96441" autoAdjust="0"/>
  </p:normalViewPr>
  <p:slideViewPr>
    <p:cSldViewPr>
      <p:cViewPr varScale="1">
        <p:scale>
          <a:sx n="71" d="100"/>
          <a:sy n="71" d="100"/>
        </p:scale>
        <p:origin x="-15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1AD31-1AAF-4853-8711-DBEBF1F4C510}" type="datetimeFigureOut">
              <a:rPr lang="ko-KR" altLang="en-US" smtClean="0"/>
              <a:t>2013-09-02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6EF42-C740-4458-AA9D-49A7354CAC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6EF42-C740-4458-AA9D-49A7354CAC18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9A3D-0AED-4F23-917A-2B84118C124F}" type="datetimeFigureOut">
              <a:rPr lang="ko-KR" altLang="en-US" smtClean="0"/>
              <a:t>2013-09-02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9D93-6D83-45EE-B35E-B116BB3AFA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9A3D-0AED-4F23-917A-2B84118C124F}" type="datetimeFigureOut">
              <a:rPr lang="ko-KR" altLang="en-US" smtClean="0"/>
              <a:t>2013-09-02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9D93-6D83-45EE-B35E-B116BB3AFA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9A3D-0AED-4F23-917A-2B84118C124F}" type="datetimeFigureOut">
              <a:rPr lang="ko-KR" altLang="en-US" smtClean="0"/>
              <a:t>2013-09-02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9D93-6D83-45EE-B35E-B116BB3AFA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9A3D-0AED-4F23-917A-2B84118C124F}" type="datetimeFigureOut">
              <a:rPr lang="ko-KR" altLang="en-US" smtClean="0"/>
              <a:t>2013-09-02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9D93-6D83-45EE-B35E-B116BB3AFA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9A3D-0AED-4F23-917A-2B84118C124F}" type="datetimeFigureOut">
              <a:rPr lang="ko-KR" altLang="en-US" smtClean="0"/>
              <a:t>2013-09-02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9D93-6D83-45EE-B35E-B116BB3AFA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9A3D-0AED-4F23-917A-2B84118C124F}" type="datetimeFigureOut">
              <a:rPr lang="ko-KR" altLang="en-US" smtClean="0"/>
              <a:t>2013-09-02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9D93-6D83-45EE-B35E-B116BB3AFA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9A3D-0AED-4F23-917A-2B84118C124F}" type="datetimeFigureOut">
              <a:rPr lang="ko-KR" altLang="en-US" smtClean="0"/>
              <a:t>2013-09-02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9D93-6D83-45EE-B35E-B116BB3AFA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9A3D-0AED-4F23-917A-2B84118C124F}" type="datetimeFigureOut">
              <a:rPr lang="ko-KR" altLang="en-US" smtClean="0"/>
              <a:t>2013-09-02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9D93-6D83-45EE-B35E-B116BB3AFA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9A3D-0AED-4F23-917A-2B84118C124F}" type="datetimeFigureOut">
              <a:rPr lang="ko-KR" altLang="en-US" smtClean="0"/>
              <a:t>2013-09-02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9D93-6D83-45EE-B35E-B116BB3AFA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9A3D-0AED-4F23-917A-2B84118C124F}" type="datetimeFigureOut">
              <a:rPr lang="ko-KR" altLang="en-US" smtClean="0"/>
              <a:t>2013-09-02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9D93-6D83-45EE-B35E-B116BB3AFA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9A3D-0AED-4F23-917A-2B84118C124F}" type="datetimeFigureOut">
              <a:rPr lang="ko-KR" altLang="en-US" smtClean="0"/>
              <a:t>2013-09-02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9D93-6D83-45EE-B35E-B116BB3AFA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99A3D-0AED-4F23-917A-2B84118C124F}" type="datetimeFigureOut">
              <a:rPr lang="ko-KR" altLang="en-US" smtClean="0"/>
              <a:t>2013-09-02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D9D93-6D83-45EE-B35E-B116BB3AFA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0"/>
            <a:ext cx="77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Parcelable</a:t>
            </a:r>
            <a:r>
              <a:rPr lang="ko-KR" altLang="en-US" b="1" dirty="0" smtClean="0"/>
              <a:t>을 이용해서 다른 화면으로 클래스 인스턴스 전달하기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71612"/>
            <a:ext cx="5124441" cy="40051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5720" y="571480"/>
            <a:ext cx="8429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Parcelable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인터페이스를 이용하면 다른 화면으로 사용자가 만든 클래스 </a:t>
            </a:r>
            <a:r>
              <a:rPr lang="ko-KR" altLang="en-US" b="1" dirty="0" err="1" smtClean="0"/>
              <a:t>인스턴스를</a:t>
            </a:r>
            <a:r>
              <a:rPr lang="ko-KR" altLang="en-US" b="1" dirty="0" smtClean="0"/>
              <a:t> 전달할 수 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2500306"/>
            <a:ext cx="5420706" cy="4152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14290"/>
            <a:ext cx="5762625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781159"/>
            <a:ext cx="8533599" cy="50768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2571736" y="1785926"/>
            <a:ext cx="271464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14348" y="4857760"/>
            <a:ext cx="8072494" cy="1071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428604"/>
            <a:ext cx="10106025" cy="5357850"/>
            <a:chOff x="0" y="428604"/>
            <a:chExt cx="10106025" cy="535785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428604"/>
              <a:ext cx="10106025" cy="5276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3" name="직사각형 2"/>
            <p:cNvSpPr/>
            <p:nvPr/>
          </p:nvSpPr>
          <p:spPr>
            <a:xfrm>
              <a:off x="928662" y="4929198"/>
              <a:ext cx="9144064" cy="85725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928662" y="785794"/>
            <a:ext cx="7286625" cy="4562475"/>
            <a:chOff x="928662" y="785794"/>
            <a:chExt cx="7286625" cy="4562475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28662" y="785794"/>
              <a:ext cx="7286625" cy="45624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3" name="직사각형 2"/>
            <p:cNvSpPr/>
            <p:nvPr/>
          </p:nvSpPr>
          <p:spPr>
            <a:xfrm>
              <a:off x="1857356" y="3500438"/>
              <a:ext cx="5786478" cy="50006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3657277" cy="57150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1" y="214290"/>
            <a:ext cx="3818725" cy="57150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</Words>
  <Application>Microsoft Office PowerPoint</Application>
  <PresentationFormat>화면 슬라이드 쇼(4:3)</PresentationFormat>
  <Paragraphs>3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SENS</dc:creator>
  <cp:lastModifiedBy>SENS</cp:lastModifiedBy>
  <cp:revision>6</cp:revision>
  <dcterms:created xsi:type="dcterms:W3CDTF">2013-09-02T12:12:30Z</dcterms:created>
  <dcterms:modified xsi:type="dcterms:W3CDTF">2013-09-02T12:17:32Z</dcterms:modified>
</cp:coreProperties>
</file>