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5" autoAdjust="0"/>
    <p:restoredTop sz="94660"/>
  </p:normalViewPr>
  <p:slideViewPr>
    <p:cSldViewPr>
      <p:cViewPr varScale="1">
        <p:scale>
          <a:sx n="69" d="100"/>
          <a:sy n="69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1D5C-009E-4BE4-92DE-979973532F1C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88D1-BCEE-4CB4-A42C-B080A550FA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88D1-BCEE-4CB4-A42C-B080A550FA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FA3F-3060-4BBE-A1F8-5FB75F90216B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0576-AC8D-48BB-8365-D0DA4175A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7.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노티피케이션</a:t>
            </a:r>
            <a:r>
              <a:rPr lang="en-US" altLang="ko-KR" sz="2000" b="1" dirty="0" smtClean="0"/>
              <a:t>(Notification) 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714356"/>
            <a:ext cx="828680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노티피케이션</a:t>
            </a:r>
            <a:r>
              <a:rPr lang="ko-KR" altLang="en-US" dirty="0" smtClean="0"/>
              <a:t> 기능을 사용하면 </a:t>
            </a:r>
            <a:r>
              <a:rPr lang="ko-KR" altLang="en-US" dirty="0" err="1" smtClean="0"/>
              <a:t>알림바에</a:t>
            </a:r>
            <a:r>
              <a:rPr lang="ko-KR" altLang="en-US" dirty="0" smtClean="0"/>
              <a:t> 글자 내용뿐만 아니라 진동</a:t>
            </a:r>
            <a:r>
              <a:rPr lang="en-US" altLang="ko-KR" dirty="0" smtClean="0"/>
              <a:t>,LED</a:t>
            </a:r>
            <a:r>
              <a:rPr lang="ko-KR" altLang="en-US" dirty="0" smtClean="0"/>
              <a:t>점등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소리효과 등을 함께 사용하여 사용자에게 효과적으로 메시지를 알릴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85736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</a:t>
            </a:r>
            <a:r>
              <a:rPr lang="ko-KR" altLang="en-US" b="1" dirty="0" err="1" smtClean="0"/>
              <a:t>노티피케이션</a:t>
            </a:r>
            <a:r>
              <a:rPr lang="ko-KR" altLang="en-US" b="1" dirty="0" smtClean="0"/>
              <a:t> 구성요소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14620"/>
            <a:ext cx="9215502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1.NotificationManager :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플랫폼에서 </a:t>
            </a:r>
            <a:r>
              <a:rPr lang="ko-KR" altLang="en-US" dirty="0" err="1" smtClean="0"/>
              <a:t>노티피케이션을</a:t>
            </a:r>
            <a:r>
              <a:rPr lang="ko-KR" altLang="en-US" dirty="0" smtClean="0"/>
              <a:t> 관리하는 관리자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2.Notification ID : </a:t>
            </a:r>
            <a:r>
              <a:rPr lang="ko-KR" altLang="en-US" dirty="0" err="1" smtClean="0"/>
              <a:t>노티피케이션</a:t>
            </a:r>
            <a:r>
              <a:rPr lang="ko-KR" altLang="en-US" dirty="0" smtClean="0"/>
              <a:t> 매니저에서 관리될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3.Notification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A.Icon</a:t>
            </a:r>
            <a:r>
              <a:rPr lang="en-US" altLang="ko-KR" dirty="0" smtClean="0"/>
              <a:t> :</a:t>
            </a:r>
            <a:r>
              <a:rPr lang="ko-KR" altLang="en-US" dirty="0" err="1" smtClean="0"/>
              <a:t>상태바에</a:t>
            </a:r>
            <a:r>
              <a:rPr lang="ko-KR" altLang="en-US" dirty="0" smtClean="0"/>
              <a:t> 표시될 아이콘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B . </a:t>
            </a:r>
            <a:r>
              <a:rPr lang="en-US" altLang="ko-KR" dirty="0" err="1" smtClean="0"/>
              <a:t>tickerText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상태바가</a:t>
            </a:r>
            <a:r>
              <a:rPr lang="ko-KR" altLang="en-US" dirty="0" smtClean="0"/>
              <a:t> 비활성화 상태일 때 알려 줄 메시지</a:t>
            </a:r>
            <a:endParaRPr lang="en-US" altLang="ko-KR" dirty="0" smtClean="0"/>
          </a:p>
          <a:p>
            <a:r>
              <a:rPr lang="en-US" altLang="ko-KR" dirty="0" smtClean="0"/>
              <a:t> C. title :</a:t>
            </a:r>
            <a:r>
              <a:rPr lang="ko-KR" altLang="en-US" dirty="0" err="1" smtClean="0"/>
              <a:t>상태바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활성화시</a:t>
            </a:r>
            <a:r>
              <a:rPr lang="ko-KR" altLang="en-US" dirty="0" smtClean="0"/>
              <a:t> 표시될 제목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D.</a:t>
            </a:r>
            <a:r>
              <a:rPr lang="ko-KR" altLang="en-US" dirty="0"/>
              <a:t> </a:t>
            </a:r>
            <a:r>
              <a:rPr lang="en-US" altLang="ko-KR" dirty="0" smtClean="0"/>
              <a:t>text : </a:t>
            </a:r>
            <a:r>
              <a:rPr lang="ko-KR" altLang="en-US" dirty="0" err="1" smtClean="0"/>
              <a:t>상태발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활성화시</a:t>
            </a:r>
            <a:r>
              <a:rPr lang="ko-KR" altLang="en-US" dirty="0" smtClean="0"/>
              <a:t> 표시될 메시지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E. when: </a:t>
            </a:r>
            <a:r>
              <a:rPr lang="ko-KR" altLang="en-US" dirty="0" err="1" smtClean="0"/>
              <a:t>노티피케이션</a:t>
            </a:r>
            <a:r>
              <a:rPr lang="ko-KR" altLang="en-US" dirty="0" smtClean="0"/>
              <a:t> 발생 시간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F. </a:t>
            </a:r>
            <a:r>
              <a:rPr lang="en-US" altLang="ko-KR" dirty="0" err="1" smtClean="0"/>
              <a:t>pendingIntent</a:t>
            </a:r>
            <a:r>
              <a:rPr lang="en-US" altLang="ko-KR" dirty="0" smtClean="0"/>
              <a:t> :</a:t>
            </a:r>
            <a:r>
              <a:rPr lang="ko-KR" altLang="en-US" dirty="0" err="1" smtClean="0"/>
              <a:t>노티피케이션을</a:t>
            </a:r>
            <a:r>
              <a:rPr lang="ko-KR" altLang="en-US" dirty="0" smtClean="0"/>
              <a:t> 클릭하였을 때 이루어질 동</a:t>
            </a:r>
            <a:r>
              <a:rPr lang="ko-KR" altLang="en-US" dirty="0"/>
              <a:t>작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1024890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3786190"/>
            <a:ext cx="7858180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1429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노티피케이션에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넣기</a:t>
            </a:r>
            <a:endParaRPr lang="ko-KR" alt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11420475" cy="496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사용자 정의  레이아웃으로 </a:t>
            </a:r>
            <a:r>
              <a:rPr lang="ko-KR" altLang="en-US" b="1" dirty="0" err="1" smtClean="0"/>
              <a:t>노티피케이션</a:t>
            </a:r>
            <a:r>
              <a:rPr lang="ko-KR" altLang="en-US" b="1" dirty="0" smtClean="0"/>
              <a:t> 화면 만들기</a:t>
            </a:r>
            <a:endParaRPr lang="ko-KR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57237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50004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레이아웃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77265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5072074"/>
            <a:ext cx="8929750" cy="642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00042"/>
            <a:ext cx="4181475" cy="576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428728" y="357166"/>
            <a:ext cx="5786478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사용자 레이아웃에 </a:t>
            </a:r>
            <a:r>
              <a:rPr lang="ko-KR" altLang="en-US" b="1" dirty="0" err="1" smtClean="0"/>
              <a:t>상태바</a:t>
            </a:r>
            <a:r>
              <a:rPr lang="ko-KR" altLang="en-US" b="1" dirty="0" smtClean="0"/>
              <a:t> 표시하기</a:t>
            </a:r>
            <a:endParaRPr lang="ko-KR" alt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029575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10810875" cy="527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486900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157163"/>
            <a:ext cx="4152900" cy="654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477125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357166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노티피케이션</a:t>
            </a:r>
            <a:r>
              <a:rPr lang="ko-KR" altLang="en-US" b="1" dirty="0" smtClean="0"/>
              <a:t> 실습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107346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10566101" cy="5329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857224" y="1785926"/>
            <a:ext cx="6357982" cy="1500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9686925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9550"/>
            <a:ext cx="4181475" cy="614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4171950" cy="595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57752" y="1571612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알림 메시지 클릭 시 다른 화면으로 이동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6314" y="214290"/>
            <a:ext cx="4357686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714356"/>
            <a:ext cx="4191000" cy="566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</a:t>
            </a:r>
            <a:r>
              <a:rPr lang="ko-KR" altLang="en-US" b="1" dirty="0" err="1" smtClean="0"/>
              <a:t>노티피케이션</a:t>
            </a:r>
            <a:r>
              <a:rPr lang="ko-KR" altLang="en-US" b="1" dirty="0" smtClean="0"/>
              <a:t> 진동효과 넣기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에뮬레이터에서는 진동기능을 지원하지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실제기기에서 테스트 </a:t>
            </a:r>
            <a:r>
              <a:rPr lang="ko-KR" altLang="en-US" dirty="0" err="1" smtClean="0"/>
              <a:t>해야함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권한 설정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105156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2357430"/>
            <a:ext cx="9572692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10067926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142976" y="4786322"/>
            <a:ext cx="707236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노티피케이션에</a:t>
            </a:r>
            <a:r>
              <a:rPr lang="ko-KR" altLang="en-US" b="1" dirty="0" smtClean="0"/>
              <a:t> 소리 넣기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715125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142976" y="1714488"/>
            <a:ext cx="4429156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150</Words>
  <Application>Microsoft Office PowerPoint</Application>
  <PresentationFormat>화면 슬라이드 쇼(4:3)</PresentationFormat>
  <Paragraphs>27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34</cp:revision>
  <dcterms:created xsi:type="dcterms:W3CDTF">2013-08-24T13:24:35Z</dcterms:created>
  <dcterms:modified xsi:type="dcterms:W3CDTF">2014-04-29T01:57:08Z</dcterms:modified>
</cp:coreProperties>
</file>