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8" r:id="rId9"/>
    <p:sldId id="269" r:id="rId10"/>
    <p:sldId id="270" r:id="rId11"/>
    <p:sldId id="271" r:id="rId12"/>
    <p:sldId id="273" r:id="rId13"/>
    <p:sldId id="27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59" autoAdjust="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0514-232A-4824-B3D0-9F0F0F1C0DC9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322C-BABF-43B1-BA41-48B151ABA6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0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리스트뷰</a:t>
            </a:r>
            <a:r>
              <a:rPr lang="ko-KR" altLang="en-US" sz="2000" b="1" dirty="0" smtClean="0"/>
              <a:t> 기능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50004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리스트뷰에</a:t>
            </a:r>
            <a:r>
              <a:rPr lang="ko-KR" altLang="en-US" b="1" dirty="0" smtClean="0"/>
              <a:t> 아이템 추가하고 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아이템 삭제하기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4629150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285860"/>
            <a:ext cx="3181184" cy="4429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480"/>
            <a:ext cx="6477000" cy="397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010150"/>
            <a:ext cx="428625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모서리가 둥근 직사각형 3"/>
          <p:cNvSpPr/>
          <p:nvPr/>
        </p:nvSpPr>
        <p:spPr>
          <a:xfrm>
            <a:off x="2000232" y="4000504"/>
            <a:ext cx="5572164" cy="4286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2106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77914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4572000" y="1428736"/>
            <a:ext cx="2928958" cy="28575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648700" cy="355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000232" y="1928802"/>
            <a:ext cx="6858048" cy="135732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7448550" cy="306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71472" y="1071546"/>
            <a:ext cx="8001056" cy="22145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리스트뷰</a:t>
            </a:r>
            <a:r>
              <a:rPr lang="ko-KR" altLang="en-US" b="1" dirty="0"/>
              <a:t> </a:t>
            </a:r>
            <a:r>
              <a:rPr lang="ko-KR" altLang="en-US" b="1" dirty="0" err="1"/>
              <a:t>커스텀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어댑터뷰</a:t>
            </a:r>
            <a:r>
              <a:rPr lang="ko-KR" altLang="en-US" b="1" dirty="0" smtClean="0"/>
              <a:t> 응용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428604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리스트뷰에</a:t>
            </a:r>
            <a:r>
              <a:rPr lang="ko-KR" altLang="en-US" b="1" dirty="0" smtClean="0"/>
              <a:t> 아이템 레이아웃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642910" y="857232"/>
            <a:ext cx="6929486" cy="1000132"/>
            <a:chOff x="642910" y="1357298"/>
            <a:chExt cx="6929486" cy="1000132"/>
          </a:xfrm>
        </p:grpSpPr>
        <p:sp>
          <p:nvSpPr>
            <p:cNvPr id="3" name="직사각형 2"/>
            <p:cNvSpPr/>
            <p:nvPr/>
          </p:nvSpPr>
          <p:spPr>
            <a:xfrm>
              <a:off x="642910" y="1357298"/>
              <a:ext cx="1285884" cy="10001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이미</a:t>
              </a:r>
              <a:r>
                <a:rPr lang="ko-KR" altLang="en-US" dirty="0">
                  <a:solidFill>
                    <a:schemeClr val="tx1"/>
                  </a:solidFill>
                </a:rPr>
                <a:t>지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28794" y="1357298"/>
              <a:ext cx="3929090" cy="5000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친구 이름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28794" y="1857364"/>
              <a:ext cx="3929090" cy="5000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</a:t>
              </a:r>
              <a:r>
                <a:rPr lang="ko-KR" altLang="en-US" dirty="0">
                  <a:solidFill>
                    <a:schemeClr val="tx1"/>
                  </a:solidFill>
                </a:rPr>
                <a:t>호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57884" y="1357298"/>
              <a:ext cx="1714512" cy="10001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전화걸기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버튼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2910" y="1357298"/>
              <a:ext cx="6929486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90728"/>
            <a:ext cx="7791137" cy="4867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290"/>
            <a:ext cx="5619750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6488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428868"/>
            <a:ext cx="81629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010400" cy="488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85728"/>
            <a:ext cx="4171950" cy="634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6496050" cy="401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571604" y="2214554"/>
            <a:ext cx="3143272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73455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85786" y="1285860"/>
            <a:ext cx="9358378" cy="7143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1604" y="3571876"/>
            <a:ext cx="4929222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4414" y="5715016"/>
            <a:ext cx="3000396" cy="2857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3158825" cy="4633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71546"/>
            <a:ext cx="3143272" cy="459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714612" y="1857364"/>
            <a:ext cx="714380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21429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추가하기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3225283" cy="4624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14422"/>
            <a:ext cx="3073190" cy="4491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28860" y="285728"/>
            <a:ext cx="514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삭</a:t>
            </a:r>
            <a:r>
              <a:rPr lang="ko-KR" altLang="en-US" sz="2000" b="1" dirty="0"/>
              <a:t>제</a:t>
            </a:r>
            <a:r>
              <a:rPr lang="ko-KR" altLang="en-US" sz="2000" b="1" dirty="0" smtClean="0"/>
              <a:t>하기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3357554" y="1857364"/>
            <a:ext cx="85725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895321"/>
            <a:ext cx="3221235" cy="49387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071538" y="142852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추가하기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928662" y="857232"/>
            <a:ext cx="3168351" cy="4914913"/>
            <a:chOff x="928662" y="857232"/>
            <a:chExt cx="3168351" cy="491491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857232"/>
              <a:ext cx="3168351" cy="49149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2714612" y="1571612"/>
              <a:ext cx="785818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7272" y="1142984"/>
            <a:ext cx="3189503" cy="4715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6" name="그룹 5"/>
          <p:cNvGrpSpPr/>
          <p:nvPr/>
        </p:nvGrpSpPr>
        <p:grpSpPr>
          <a:xfrm>
            <a:off x="1000100" y="1142984"/>
            <a:ext cx="3286148" cy="4686289"/>
            <a:chOff x="1000100" y="1142984"/>
            <a:chExt cx="3286148" cy="468628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42984"/>
              <a:ext cx="3124193" cy="4686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3500430" y="1785926"/>
              <a:ext cx="785818" cy="5000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14546" y="214290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삭제하기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리스트뷰</a:t>
            </a:r>
            <a:r>
              <a:rPr lang="ko-KR" altLang="en-US" b="1" dirty="0"/>
              <a:t> </a:t>
            </a:r>
            <a:r>
              <a:rPr lang="ko-KR" altLang="en-US" b="1" dirty="0" err="1"/>
              <a:t>커스텀</a:t>
            </a:r>
            <a:r>
              <a:rPr lang="ko-KR" altLang="en-US" b="1" dirty="0"/>
              <a:t> </a:t>
            </a:r>
            <a:r>
              <a:rPr lang="ko-KR" altLang="en-US" b="1" dirty="0" err="1"/>
              <a:t>어댑터뷰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1670" y="500042"/>
            <a:ext cx="5286412" cy="5334000"/>
            <a:chOff x="2071670" y="500042"/>
            <a:chExt cx="5286412" cy="5334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500042"/>
              <a:ext cx="4181475" cy="533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2071670" y="1428736"/>
              <a:ext cx="5286412" cy="7143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6496050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00100" y="21429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표시할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429000"/>
            <a:ext cx="5676900" cy="3762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2928934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list</a:t>
            </a:r>
            <a:r>
              <a:rPr lang="ko-KR" altLang="en-US" b="1" smtClean="0"/>
              <a:t>의 </a:t>
            </a:r>
            <a:r>
              <a:rPr lang="ko-KR" altLang="en-US" b="1" smtClean="0"/>
              <a:t>항목</a:t>
            </a:r>
            <a:r>
              <a:rPr lang="en-US" altLang="ko-KR" b="1" smtClean="0"/>
              <a:t>(Item)</a:t>
            </a:r>
            <a:r>
              <a:rPr lang="ko-KR" altLang="en-US" b="1" smtClean="0"/>
              <a:t>을 </a:t>
            </a:r>
            <a:r>
              <a:rPr lang="ko-KR" altLang="en-US" b="1" dirty="0" smtClean="0"/>
              <a:t>표시할 </a:t>
            </a:r>
            <a:r>
              <a:rPr lang="en-US" altLang="ko-KR" b="1" dirty="0" smtClean="0"/>
              <a:t>xml</a:t>
            </a:r>
            <a:endParaRPr lang="ko-KR" alt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3643314"/>
            <a:ext cx="4286250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1500166" y="4643446"/>
            <a:ext cx="3214710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0166" y="5929330"/>
            <a:ext cx="3214710" cy="1143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786578" y="3857628"/>
            <a:ext cx="1214446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86578" y="4071942"/>
            <a:ext cx="1214446" cy="1428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627418" y="3648364"/>
            <a:ext cx="2175164" cy="937491"/>
          </a:xfrm>
          <a:custGeom>
            <a:avLst/>
            <a:gdLst>
              <a:gd name="connsiteX0" fmla="*/ 0 w 2175164"/>
              <a:gd name="connsiteY0" fmla="*/ 937491 h 937491"/>
              <a:gd name="connsiteX1" fmla="*/ 1413164 w 2175164"/>
              <a:gd name="connsiteY1" fmla="*/ 106218 h 937491"/>
              <a:gd name="connsiteX2" fmla="*/ 2175164 w 2175164"/>
              <a:gd name="connsiteY2" fmla="*/ 300181 h 93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164" h="937491">
                <a:moveTo>
                  <a:pt x="0" y="937491"/>
                </a:moveTo>
                <a:cubicBezTo>
                  <a:pt x="525318" y="574963"/>
                  <a:pt x="1050637" y="212436"/>
                  <a:pt x="1413164" y="106218"/>
                </a:cubicBezTo>
                <a:cubicBezTo>
                  <a:pt x="1775691" y="0"/>
                  <a:pt x="1975427" y="150090"/>
                  <a:pt x="2175164" y="300181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668982" y="4084782"/>
            <a:ext cx="2119745" cy="2149763"/>
          </a:xfrm>
          <a:custGeom>
            <a:avLst/>
            <a:gdLst>
              <a:gd name="connsiteX0" fmla="*/ 0 w 2119745"/>
              <a:gd name="connsiteY0" fmla="*/ 2149763 h 2149763"/>
              <a:gd name="connsiteX1" fmla="*/ 1205345 w 2119745"/>
              <a:gd name="connsiteY1" fmla="*/ 348673 h 2149763"/>
              <a:gd name="connsiteX2" fmla="*/ 2119745 w 2119745"/>
              <a:gd name="connsiteY2" fmla="*/ 57727 h 214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745" h="2149763">
                <a:moveTo>
                  <a:pt x="0" y="2149763"/>
                </a:moveTo>
                <a:cubicBezTo>
                  <a:pt x="426027" y="1423554"/>
                  <a:pt x="852054" y="697346"/>
                  <a:pt x="1205345" y="348673"/>
                </a:cubicBezTo>
                <a:cubicBezTo>
                  <a:pt x="1558636" y="0"/>
                  <a:pt x="1839190" y="28863"/>
                  <a:pt x="2119745" y="57727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5074" y="5934670"/>
            <a:ext cx="457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객체의 속성의 개수와</a:t>
            </a:r>
            <a:endParaRPr lang="en-US" altLang="ko-KR" b="1" smtClean="0">
              <a:solidFill>
                <a:srgbClr val="FF0000"/>
              </a:solidFill>
            </a:endParaRPr>
          </a:p>
          <a:p>
            <a:r>
              <a:rPr lang="ko-KR" altLang="en-US" b="1" smtClean="0">
                <a:solidFill>
                  <a:srgbClr val="FF0000"/>
                </a:solidFill>
              </a:rPr>
              <a:t>항목에 표시할 위젯의 개수와</a:t>
            </a:r>
            <a:endParaRPr lang="en-US" altLang="ko-KR" b="1" smtClean="0">
              <a:solidFill>
                <a:srgbClr val="FF0000"/>
              </a:solidFill>
            </a:endParaRPr>
          </a:p>
          <a:p>
            <a:r>
              <a:rPr lang="ko-KR" altLang="en-US" b="1" smtClean="0">
                <a:solidFill>
                  <a:srgbClr val="FF0000"/>
                </a:solidFill>
              </a:rPr>
              <a:t>타입을 일치하게 한다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52</Words>
  <Application>Microsoft Office PowerPoint</Application>
  <PresentationFormat>화면 슬라이드 쇼(4:3)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59</cp:revision>
  <dcterms:created xsi:type="dcterms:W3CDTF">2013-08-31T03:57:22Z</dcterms:created>
  <dcterms:modified xsi:type="dcterms:W3CDTF">2014-11-19T09:51:33Z</dcterms:modified>
</cp:coreProperties>
</file>