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81" r:id="rId9"/>
    <p:sldId id="282" r:id="rId10"/>
    <p:sldId id="283" r:id="rId11"/>
    <p:sldId id="284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  <p:sldId id="273" r:id="rId25"/>
    <p:sldId id="274" r:id="rId26"/>
    <p:sldId id="276" r:id="rId27"/>
    <p:sldId id="275" r:id="rId28"/>
    <p:sldId id="277" r:id="rId29"/>
    <p:sldId id="286" r:id="rId30"/>
    <p:sldId id="288" r:id="rId31"/>
    <p:sldId id="290" r:id="rId32"/>
    <p:sldId id="289" r:id="rId33"/>
    <p:sldId id="291" r:id="rId34"/>
    <p:sldId id="292" r:id="rId35"/>
    <p:sldId id="279" r:id="rId36"/>
    <p:sldId id="280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7" autoAdjust="0"/>
    <p:restoredTop sz="95586" autoAdjust="0"/>
  </p:normalViewPr>
  <p:slideViewPr>
    <p:cSldViewPr>
      <p:cViewPr>
        <p:scale>
          <a:sx n="75" d="100"/>
          <a:sy n="75" d="100"/>
        </p:scale>
        <p:origin x="-1284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85F5-FFF6-43E7-AB1A-D1BCBB6BA0DE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B2F04-8B2B-4138-B898-26881964B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2F04-8B2B-4138-B898-26881964B8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2F04-8B2B-4138-B898-26881964B85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2F04-8B2B-4138-B898-26881964B85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4123-5E96-41E9-B320-C03D40A48F88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7B4A-79E0-4837-BD22-86E67B284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장 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800" b="1" dirty="0" err="1" smtClean="0">
                <a:latin typeface="굴림" pitchFamily="50" charset="-127"/>
                <a:ea typeface="굴림" pitchFamily="50" charset="-127"/>
              </a:rPr>
              <a:t>안드로이드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 데이터 저장</a:t>
            </a:r>
            <a:endParaRPr lang="ko-KR" altLang="en-US" sz="2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2285992"/>
            <a:ext cx="7643866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파일 시스템 사용법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b="1" dirty="0" smtClean="0">
                <a:latin typeface="굴림" pitchFamily="50" charset="-127"/>
                <a:ea typeface="굴림" pitchFamily="50" charset="-127"/>
              </a:rPr>
            </a:b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  데이터 베이스 소개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b="1" dirty="0" smtClean="0">
                <a:latin typeface="굴림" pitchFamily="50" charset="-127"/>
                <a:ea typeface="굴림" pitchFamily="50" charset="-127"/>
              </a:rPr>
            </a:br>
            <a:endParaRPr lang="en-US" altLang="ko-KR" b="1" dirty="0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b="1" dirty="0" err="1" smtClean="0">
                <a:latin typeface="굴림" pitchFamily="50" charset="-127"/>
                <a:ea typeface="굴림" pitchFamily="50" charset="-127"/>
              </a:rPr>
              <a:t>프리퍼런스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(Preference)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285860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학습 목표</a:t>
            </a:r>
            <a:endParaRPr lang="ko-KR" altLang="en-US" sz="28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4740881" cy="4414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143108" y="1571612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5126993" cy="361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42852"/>
            <a:ext cx="3377343" cy="526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286512" y="3429000"/>
            <a:ext cx="285748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5720" y="500042"/>
            <a:ext cx="5106077" cy="4248160"/>
            <a:chOff x="428596" y="285728"/>
            <a:chExt cx="5749019" cy="44624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285728"/>
              <a:ext cx="5749019" cy="4462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1643042" y="3143248"/>
              <a:ext cx="135732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86446" y="1714488"/>
            <a:ext cx="3143272" cy="4572008"/>
            <a:chOff x="5786446" y="1000108"/>
            <a:chExt cx="3143272" cy="457200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86446" y="1000108"/>
              <a:ext cx="2944204" cy="4572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6286512" y="3929066"/>
              <a:ext cx="2643206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78105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357290" y="1000108"/>
            <a:ext cx="4429156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728" y="3214686"/>
            <a:ext cx="4429156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767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9477376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4286248" y="7143776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214346" y="1357298"/>
            <a:ext cx="1071570" cy="8572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0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데이터베이스 기능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16" y="571480"/>
            <a:ext cx="842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안드로이드에서는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sqlite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라는 모바일용 데이터 베이스를 제공한다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다른 데이터베이스와는 달리 기능은 작고 간단하다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1429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2-1.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테이블 생성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59055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500034" y="6215058"/>
            <a:ext cx="5072098" cy="6429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43702" y="2357430"/>
            <a:ext cx="3714776" cy="128588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create table people(</a:t>
            </a:r>
          </a:p>
          <a:p>
            <a:r>
              <a:rPr lang="en-US" altLang="ko-KR" sz="1400" smtClean="0">
                <a:solidFill>
                  <a:schemeClr val="tx1"/>
                </a:solidFill>
              </a:rPr>
              <a:t>  id integer primary key autoincrement,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name text not null,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age integer default 0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29124" y="2357430"/>
            <a:ext cx="214314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785794"/>
            <a:ext cx="49339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2-2.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레코드의 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CRUD(create, read, update, delete)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714356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안드로이드에서는 기본적인 테이블 작업에는 메소드를 제공한다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문도 사용 가능하다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 개이상의 테이블을 조인 하는 경우에는 직접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문을 작성해야 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2571744"/>
          <a:ext cx="8382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6238876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long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insert(String table, String nullColumnHack, ContentValues values)</a:t>
                      </a:r>
                      <a:endParaRPr lang="ko-KR" altLang="en-US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테이블 이름이다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nullColumnHack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을 지정한다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사용하지 않는 파라미터이다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values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ContentValues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클래스로 입력할 정보를 담아서 전달한다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리턴값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입력된 레코드의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row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id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85720" y="285728"/>
          <a:ext cx="8382016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6238876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Cursor query(String table, String[] columns, String selection ,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Strinmg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[]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selectionArgs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String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groupBy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String having, String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orderBy,String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limit)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테이블 이름이다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columns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가져올 컬럼의 이름을 문자열 배열로 넘겨준다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예를 들어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name, age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컬럼을 가져오려면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new String []{"name", "age"}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를 넘겨준다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selection 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쿼리를 행할 조건식이다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SQL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로 치면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절이 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전체에서 쿼리를 하려면 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null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을 지정한다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groupby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그룹핑을 연산에서 사용한다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having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SQL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having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절이다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orderBy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정렬할 때에 사용한다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desc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는 내림차순이다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limit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가져올 레코드의 개수를 지정한다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생략가능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리턴값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select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연산의 결과가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Cursor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객체에 담겨져 리턴된다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44" y="4500570"/>
            <a:ext cx="9144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 쿼리의 결과는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Cursor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로 리턴된다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600" b="1" smtClean="0">
                <a:latin typeface="굴림" pitchFamily="50" charset="-127"/>
                <a:ea typeface="굴림" pitchFamily="50" charset="-127"/>
              </a:rPr>
            </a:br>
            <a:endParaRPr lang="en-US" altLang="ko-KR" sz="1600" b="1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 이 결과에서 레코드가 존재하는 지 여부를 </a:t>
            </a: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moveToFirst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메소드로 확인한다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600" b="1" smtClean="0">
                <a:latin typeface="굴림" pitchFamily="50" charset="-127"/>
                <a:ea typeface="굴림" pitchFamily="50" charset="-127"/>
              </a:rPr>
            </a:br>
            <a:endParaRPr lang="en-US" altLang="ko-KR" sz="1600" b="1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 두 테이블 이상에서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join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을 수행할려면 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SQL </a:t>
            </a:r>
            <a:r>
              <a:rPr lang="ko-KR" altLang="en-US" sz="1600" b="1" smtClean="0">
                <a:latin typeface="굴림" pitchFamily="50" charset="-127"/>
                <a:ea typeface="굴림" pitchFamily="50" charset="-127"/>
              </a:rPr>
              <a:t>로 직접한다</a:t>
            </a:r>
            <a:r>
              <a:rPr lang="en-US" altLang="ko-KR" sz="1600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600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파일 사용법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4282" y="4857760"/>
          <a:ext cx="8501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5286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폴더명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/mnt/sdcard</a:t>
                      </a:r>
                      <a:endParaRPr lang="ko-KR" altLang="en-US" sz="14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SD</a:t>
                      </a:r>
                      <a:r>
                        <a:rPr lang="ko-KR" altLang="en-US" sz="1400" smtClean="0">
                          <a:latin typeface="굴림" pitchFamily="50" charset="-127"/>
                          <a:ea typeface="굴림" pitchFamily="50" charset="-127"/>
                        </a:rPr>
                        <a:t>카드</a:t>
                      </a:r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400" smtClean="0">
                          <a:latin typeface="굴림" pitchFamily="50" charset="-127"/>
                          <a:ea typeface="굴림" pitchFamily="50" charset="-127"/>
                        </a:rPr>
                        <a:t>외장 메모리</a:t>
                      </a:r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lang="ko-KR" altLang="en-US" sz="1400" smtClean="0">
                          <a:latin typeface="굴림" pitchFamily="50" charset="-127"/>
                          <a:ea typeface="굴림" pitchFamily="50" charset="-127"/>
                        </a:rPr>
                        <a:t>가 저장되는 공간이다</a:t>
                      </a:r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굴림" pitchFamily="50" charset="-127"/>
                          <a:ea typeface="굴림" pitchFamily="50" charset="-127"/>
                        </a:rPr>
                        <a:t>/data/data/&lt;</a:t>
                      </a:r>
                      <a:r>
                        <a:rPr lang="ko-KR" altLang="en-US" sz="1400" dirty="0" smtClean="0">
                          <a:latin typeface="굴림" pitchFamily="50" charset="-127"/>
                          <a:ea typeface="굴림" pitchFamily="50" charset="-127"/>
                        </a:rPr>
                        <a:t>패키지이름</a:t>
                      </a:r>
                      <a:r>
                        <a:rPr lang="en-US" altLang="ko-KR" sz="1400" dirty="0" smtClean="0"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굴림" pitchFamily="50" charset="-127"/>
                          <a:ea typeface="굴림" pitchFamily="50" charset="-127"/>
                        </a:rPr>
                        <a:t>해당 패키지와 관련된 데이터가 저장된다</a:t>
                      </a:r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굴림" pitchFamily="50" charset="-127"/>
                          <a:ea typeface="굴림" pitchFamily="50" charset="-127"/>
                        </a:rPr>
                        <a:t>/data/data/&lt;</a:t>
                      </a:r>
                      <a:r>
                        <a:rPr lang="ko-KR" altLang="en-US" sz="1400" dirty="0" smtClean="0">
                          <a:latin typeface="굴림" pitchFamily="50" charset="-127"/>
                          <a:ea typeface="굴림" pitchFamily="50" charset="-127"/>
                        </a:rPr>
                        <a:t>패키지이름</a:t>
                      </a:r>
                      <a:r>
                        <a:rPr lang="en-US" altLang="ko-KR" sz="1400" dirty="0" smtClean="0">
                          <a:latin typeface="굴림" pitchFamily="50" charset="-127"/>
                          <a:ea typeface="굴림" pitchFamily="50" charset="-127"/>
                        </a:rPr>
                        <a:t>&gt;/files</a:t>
                      </a:r>
                      <a:endParaRPr lang="ko-KR" altLang="en-US" sz="14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굴림" pitchFamily="50" charset="-127"/>
                          <a:ea typeface="굴림" pitchFamily="50" charset="-127"/>
                        </a:rPr>
                        <a:t>이 패키지에서 사용하는 파일들이 저장된다</a:t>
                      </a:r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/data/data/&lt;</a:t>
                      </a:r>
                      <a:r>
                        <a:rPr lang="ko-KR" altLang="en-US" sz="1400" smtClean="0">
                          <a:latin typeface="굴림" pitchFamily="50" charset="-127"/>
                          <a:ea typeface="굴림" pitchFamily="50" charset="-127"/>
                        </a:rPr>
                        <a:t>패키지이름</a:t>
                      </a:r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&gt;/databases</a:t>
                      </a:r>
                      <a:endParaRPr lang="ko-KR" altLang="en-US" sz="14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굴림" pitchFamily="50" charset="-127"/>
                          <a:ea typeface="굴림" pitchFamily="50" charset="-127"/>
                        </a:rPr>
                        <a:t>이 패키지에서 사용하는 데이터베이스 파일이 저장된다</a:t>
                      </a:r>
                      <a:r>
                        <a:rPr lang="en-US" altLang="ko-KR" sz="1400" smtClean="0"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472" y="71435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자바에서 제공되는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API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를 그대로 사용한다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14422"/>
            <a:ext cx="60007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4282" y="142852"/>
          <a:ext cx="8382016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6238876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int update(String table, ContentValues values, String whereClouse,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String[] whreArgs)</a:t>
                      </a:r>
                      <a:endParaRPr lang="ko-KR" altLang="en-US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테이블 이름이다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values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수정할 컬럼의 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값 쌍을 전달한다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whereClouse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SQL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절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즉 조건절이다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수정할 컬럼의 조건을 지정하는 데에 사용한다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"name=?"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으로 지정한면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 다음 파라메터의 값을 참조하여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name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 해당 내용과 일치하는 경우만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update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Args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whereClouse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와 함께 사용된다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여기도 문자열 배열을 넘기게 되는데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항목으 ㅣ개수는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whereClouse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에서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"?"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의 개수와 일치해야 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리턴값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수정된 레코드의 수를 리턴한다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2844" y="3929066"/>
          <a:ext cx="8382016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6238876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int delete(String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table, String whereClouse, String[] whereArgs)</a:t>
                      </a:r>
                      <a:endParaRPr lang="ko-KR" altLang="en-US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table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테이블 이름이다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values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수정할 컬럼의 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값 쌍을 전달한다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whereClouse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SQL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절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즉 조건절이다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수정할 컬럼의 조건을 지정하는 데에 사용한다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"name=?"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으로 지정한면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 다음 파라메터의 값을 참조하여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name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 해당 내용과 일치하는 경우만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delete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Args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whereClouse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와 함께 사용된다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여기도 문자열 배열을 넘기게 되는데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항목으 ㅣ개수는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whereClouse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에서 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"?"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의 개수와 일치해야 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&lt;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리턴값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&gt;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삭제된 레코드의 수를 리턴한다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2" y="0"/>
            <a:ext cx="8648732" cy="7234256"/>
            <a:chOff x="-32" y="0"/>
            <a:chExt cx="8648732" cy="723425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648700" cy="605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2" y="6072206"/>
              <a:ext cx="6515100" cy="1162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" name="직사각형 4"/>
          <p:cNvSpPr/>
          <p:nvPr/>
        </p:nvSpPr>
        <p:spPr>
          <a:xfrm>
            <a:off x="785786" y="78579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7224" y="1785926"/>
            <a:ext cx="757242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8662" y="5857892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7224" y="6500834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628" y="2428868"/>
            <a:ext cx="335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커서에서 컬럼명으로 데이터를 읽어온다</a:t>
            </a:r>
            <a:r>
              <a:rPr lang="en-US" altLang="ko-KR" sz="1200" smtClean="0">
                <a:solidFill>
                  <a:srgbClr val="00B0F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200">
              <a:solidFill>
                <a:srgbClr val="00B0F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348" y="2071678"/>
            <a:ext cx="4214842" cy="22145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3588405" cy="507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3143240" y="2928934"/>
            <a:ext cx="9496426" cy="4171950"/>
            <a:chOff x="4572000" y="500042"/>
            <a:chExt cx="9496426" cy="41719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500042"/>
              <a:ext cx="9496426" cy="417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9144000" y="2000240"/>
              <a:ext cx="1500230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42852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Sqlite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로 확인하기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705846" cy="479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2-3.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프리퍼런스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(Preferences)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857232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애플리케이션의 환경설정을 저장한다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파일로 저장되는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Map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객체로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(Key,value)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쌍으로 저장한다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3105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235743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Preference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에 쓰는 방법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00050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Preference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에 저장된 데이터 읽어오는 방법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3000372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키</a:t>
            </a:r>
            <a:r>
              <a:rPr lang="en-US" altLang="ko-KR" sz="1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값의 쌍으로 저장한다</a:t>
            </a:r>
            <a:r>
              <a:rPr lang="en-US" altLang="ko-KR" sz="1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1538" y="3071810"/>
            <a:ext cx="2928958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00570"/>
            <a:ext cx="6372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1285852" y="4714884"/>
            <a:ext cx="4000528" cy="785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28992" y="5572140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저정할 때 키로 값을 가지고 온다</a:t>
            </a:r>
            <a:r>
              <a:rPr lang="en-US" altLang="ko-KR" sz="140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2-4.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프리퍼런스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(Preferences) 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예제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1357298"/>
            <a:ext cx="57816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571612"/>
            <a:ext cx="4676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714356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화면 구성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-214338"/>
            <a:ext cx="752475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400925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47053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57158" y="1571612"/>
            <a:ext cx="78581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5852" y="28572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프레퍼런스에 설정 저장 후 가지고 온 결과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857232"/>
            <a:ext cx="6581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991100"/>
            <a:ext cx="65246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메인 화면이 다른 화면으로 가릴 때 </a:t>
            </a:r>
            <a:r>
              <a:rPr lang="en-US" altLang="ko-KR" b="1" smtClean="0"/>
              <a:t>onPause </a:t>
            </a:r>
            <a:r>
              <a:rPr lang="ko-KR" altLang="en-US" b="1" smtClean="0"/>
              <a:t>메소드로 메시지 저장하기</a:t>
            </a:r>
            <a:endParaRPr lang="ko-KR" alt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285860"/>
            <a:ext cx="2019300" cy="336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4905375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858016" y="2928934"/>
            <a:ext cx="1714512" cy="1428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00892" y="3000372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메시지를 입력하세요</a:t>
            </a:r>
            <a:endParaRPr lang="ko-KR" altLang="en-US" sz="11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2.</a:t>
            </a:r>
            <a:r>
              <a:rPr lang="ko-KR" altLang="en-US" sz="2000" b="1" smtClean="0">
                <a:latin typeface="굴림" pitchFamily="50" charset="-127"/>
                <a:ea typeface="굴림" pitchFamily="50" charset="-127"/>
              </a:rPr>
              <a:t>내부 저장소 파일 읽기와 쓰기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642918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파일 관련 메소드는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클래스를  상속하는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Activity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인스턴스에서 그대로 사용할 수 있다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357298"/>
          <a:ext cx="8715404" cy="180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0"/>
                <a:gridCol w="7358114"/>
              </a:tblGrid>
              <a:tr h="31748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</a:rPr>
                        <a:t> openFileInput(Stringname)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이름을 전달 받아서 일기 모드로 파일을 열고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fileInputStream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을 돌려준다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name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이름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리턴값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FileInputStream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예외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파일이 존재하지 않으면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FileNotFoundException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예외가 발생한다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4282" y="3357562"/>
          <a:ext cx="8715404" cy="290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0"/>
                <a:gridCol w="7358114"/>
              </a:tblGrid>
              <a:tr h="31748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openFileOutput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Stringname,int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mode)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이름을 전달 받아서 쓰기 모드로 파일을 열고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fileOutputStream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을 돌려준다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name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이름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mode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파일의 모드</a:t>
                      </a:r>
                      <a:endParaRPr lang="en-US" altLang="ko-KR" sz="140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MODE_PRIVATE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기본 모드이다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MODE_APPEND :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파일이 이미 존재하면 추가할 수 있는 상태로 파일을 오픈한다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MODE_WORLD_READABLE: 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다른 애플리케이션에서도 이 파일을 읽을 수 있도록 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MODE_WORLD_WRITEABLE :</a:t>
                      </a:r>
                      <a:r>
                        <a:rPr lang="ko-KR" altLang="en-US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다른 에플리케이션에서도 이 파일을 쓸 수 있도록 한다</a:t>
                      </a:r>
                      <a:r>
                        <a:rPr lang="en-US" altLang="ko-KR" sz="14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리턴값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FileOutputStream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예외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파일이 존재하지 않으면 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FileNotFoundException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예외가 발생한다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6357958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mode_private 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읽 때는 파일이 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/data/data/&lt;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패키지 이름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&gt;/files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폴더에 생성되고 </a:t>
            </a:r>
            <a:endParaRPr lang="en-US" altLang="ko-KR" sz="1400" b="1" smtClean="0">
              <a:latin typeface="굴림" pitchFamily="50" charset="-127"/>
              <a:ea typeface="굴림" pitchFamily="50" charset="-127"/>
            </a:endParaRPr>
          </a:p>
          <a:p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읽어 올때는 여기에서 읽어온다</a:t>
            </a: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400" b="1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79248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572008"/>
            <a:ext cx="92773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96107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5705475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7200900" cy="2724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7292"/>
            <a:ext cx="3392212" cy="574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1166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실행 결과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684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22" y="590253"/>
            <a:ext cx="3491035" cy="556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0469"/>
            <a:ext cx="3603709" cy="558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다시 보인 후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96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88583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실습예제</a:t>
            </a:r>
            <a:r>
              <a:rPr lang="en-US" altLang="ko-KR" b="1" dirty="0" smtClean="0"/>
              <a:t>]</a:t>
            </a:r>
          </a:p>
          <a:p>
            <a:r>
              <a:rPr lang="ko-KR" altLang="en-US" b="1" dirty="0" smtClean="0"/>
              <a:t>야구 게임</a:t>
            </a: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컴퓨터가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사이의 임의의 세수를 선택한다</a:t>
            </a:r>
            <a:r>
              <a:rPr lang="en-US" altLang="ko-KR" b="1" dirty="0" smtClean="0"/>
              <a:t>.(257)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사용자가 화면으로 세수를 입력한다</a:t>
            </a:r>
            <a:r>
              <a:rPr lang="en-US" altLang="ko-KR" b="1" dirty="0" smtClean="0"/>
              <a:t>.(289)(573)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컴퓨터가 사용자가 입력한 세수를 비교한다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비교한 후 </a:t>
            </a:r>
            <a:r>
              <a:rPr lang="ko-KR" altLang="en-US" b="1" dirty="0" err="1" smtClean="0"/>
              <a:t>결곽값을</a:t>
            </a:r>
            <a:r>
              <a:rPr lang="ko-KR" altLang="en-US" b="1" dirty="0" smtClean="0"/>
              <a:t> 화면에 표시한다</a:t>
            </a:r>
            <a:r>
              <a:rPr lang="en-US" altLang="ko-KR" b="1" dirty="0" smtClean="0"/>
              <a:t>.(1 </a:t>
            </a:r>
            <a:r>
              <a:rPr lang="ko-KR" altLang="en-US" b="1" dirty="0" smtClean="0"/>
              <a:t>스트라이크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노 볼</a:t>
            </a:r>
            <a:r>
              <a:rPr lang="en-US" altLang="ko-KR" b="1" dirty="0" smtClean="0"/>
              <a:t>)(</a:t>
            </a:r>
            <a:r>
              <a:rPr lang="ko-KR" altLang="en-US" b="1" dirty="0" smtClean="0"/>
              <a:t>노 </a:t>
            </a:r>
            <a:r>
              <a:rPr lang="ko-KR" altLang="en-US" b="1" dirty="0" err="1" smtClean="0"/>
              <a:t>스크라이크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투볼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5. 3 </a:t>
            </a:r>
            <a:r>
              <a:rPr lang="ko-KR" altLang="en-US" b="1" dirty="0" smtClean="0"/>
              <a:t>스트라이크가 아니면 다시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번 과정부터 반복한다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6.</a:t>
            </a:r>
            <a:r>
              <a:rPr lang="ko-KR" altLang="en-US" b="1" dirty="0" smtClean="0"/>
              <a:t>위의 과정을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번 시도 해서 실패 하면 게임에서 패했다고 메시지를 출력한다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7.</a:t>
            </a:r>
            <a:r>
              <a:rPr lang="ko-KR" altLang="en-US" b="1" dirty="0" smtClean="0"/>
              <a:t>사용자가 게임 도중에 게임을 종료하면 게임의 시도 햇수와 컴퓨터의 숫자를 </a:t>
            </a:r>
            <a:endParaRPr lang="en-US" altLang="ko-KR" b="1" dirty="0" smtClean="0"/>
          </a:p>
          <a:p>
            <a:r>
              <a:rPr lang="ko-KR" altLang="en-US" b="1" dirty="0" smtClean="0"/>
              <a:t>저장한다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8.</a:t>
            </a:r>
            <a:r>
              <a:rPr lang="ko-KR" altLang="en-US" b="1" dirty="0" smtClean="0"/>
              <a:t>컴퓨터는 기조의 게임에 대한 저장 정보가 있으면 사용자에게 게임을 이어서 할 </a:t>
            </a:r>
            <a:endParaRPr lang="en-US" altLang="ko-KR" b="1" dirty="0" smtClean="0"/>
          </a:p>
          <a:p>
            <a:r>
              <a:rPr lang="ko-KR" altLang="en-US" b="1" dirty="0" smtClean="0"/>
              <a:t>지 물어 본다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14546" y="785794"/>
            <a:ext cx="4214842" cy="50720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43372" y="1142984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123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71802" y="5000636"/>
            <a:ext cx="2143140" cy="428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비교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285728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야구 게임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28926" y="114298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숫자 입력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3714744" y="2571744"/>
            <a:ext cx="214314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71736" y="185736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볼카운트</a:t>
            </a:r>
            <a:endParaRPr lang="ko-KR" altLang="en-US" b="1"/>
          </a:p>
        </p:txBody>
      </p:sp>
      <p:sp>
        <p:nvSpPr>
          <p:cNvPr id="11" name="타원 10"/>
          <p:cNvSpPr/>
          <p:nvPr/>
        </p:nvSpPr>
        <p:spPr>
          <a:xfrm>
            <a:off x="4214810" y="257174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14876" y="2571744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28860" y="25003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strike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500298" y="300037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ball</a:t>
            </a:r>
            <a:endParaRPr lang="ko-KR" altLang="en-US" b="1"/>
          </a:p>
        </p:txBody>
      </p:sp>
      <p:sp>
        <p:nvSpPr>
          <p:cNvPr id="15" name="타원 14"/>
          <p:cNvSpPr/>
          <p:nvPr/>
        </p:nvSpPr>
        <p:spPr>
          <a:xfrm>
            <a:off x="3714744" y="3071810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14810" y="3071810"/>
            <a:ext cx="214314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714876" y="3071810"/>
            <a:ext cx="214314" cy="2143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28860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남은 횟수</a:t>
            </a: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000496" y="4143380"/>
            <a:ext cx="1000132" cy="3571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1.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파일에 쓰고 읽기 예제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0"/>
            <a:ext cx="4695825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71480"/>
            <a:ext cx="55435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58578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105537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1.SD CARD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에  쓰고 읽기 예제</a:t>
            </a:r>
            <a:endParaRPr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85723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SD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카드에 읽고 쓸수 있게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AndroidManifest.xml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권한 설정하기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14348" y="1428736"/>
            <a:ext cx="6972300" cy="3924300"/>
            <a:chOff x="1085850" y="1466850"/>
            <a:chExt cx="6972300" cy="39243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85850" y="1466850"/>
              <a:ext cx="6972300" cy="392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1785918" y="4786322"/>
              <a:ext cx="6000792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에뮬레이터용 </a:t>
            </a:r>
            <a:r>
              <a:rPr lang="en-US" altLang="ko-KR" b="1" dirty="0" smtClean="0"/>
              <a:t>SD</a:t>
            </a:r>
            <a:r>
              <a:rPr lang="ko-KR" altLang="en-US" b="1" dirty="0" smtClean="0"/>
              <a:t>카드 만드는 법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642918"/>
            <a:ext cx="87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1.android SDK</a:t>
            </a:r>
            <a:r>
              <a:rPr lang="ko-KR" altLang="en-US" dirty="0" smtClean="0"/>
              <a:t>위치를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7395934" cy="4572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071670" y="1928802"/>
            <a:ext cx="50006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210550" cy="446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45005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도스창을</a:t>
            </a:r>
            <a:r>
              <a:rPr lang="ko-KR" altLang="en-US" dirty="0" smtClean="0"/>
              <a:t> 열어서 위의 경로를 복사한 후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4929198"/>
            <a:ext cx="9153526" cy="1552575"/>
            <a:chOff x="0" y="4929198"/>
            <a:chExt cx="9153526" cy="155257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929198"/>
              <a:ext cx="9153526" cy="1552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214282" y="5929330"/>
              <a:ext cx="3857652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905</Words>
  <Application>Microsoft Office PowerPoint</Application>
  <PresentationFormat>화면 슬라이드 쇼(4:3)</PresentationFormat>
  <Paragraphs>167</Paragraphs>
  <Slides>36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All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admin</cp:lastModifiedBy>
  <cp:revision>138</cp:revision>
  <dcterms:created xsi:type="dcterms:W3CDTF">2012-03-15T06:17:12Z</dcterms:created>
  <dcterms:modified xsi:type="dcterms:W3CDTF">2014-11-20T02:44:34Z</dcterms:modified>
</cp:coreProperties>
</file>