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97" autoAdjust="0"/>
    <p:restoredTop sz="94660"/>
  </p:normalViewPr>
  <p:slideViewPr>
    <p:cSldViewPr>
      <p:cViewPr varScale="1">
        <p:scale>
          <a:sx n="69" d="100"/>
          <a:sy n="6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0C87-77DF-4A89-8547-29683A4F7A52}" type="datetimeFigureOut">
              <a:rPr lang="ko-KR" altLang="en-US" smtClean="0"/>
              <a:pPr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21B4-2217-44F1-B197-75EBB6C50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852" y="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</a:t>
            </a:r>
            <a:r>
              <a:rPr lang="ko-KR" altLang="en-US" sz="2000" b="1" dirty="0" err="1" smtClean="0"/>
              <a:t>쓰레드를</a:t>
            </a:r>
            <a:r>
              <a:rPr lang="ko-KR" altLang="en-US" sz="2000" b="1" dirty="0" smtClean="0"/>
              <a:t> 이용해서 이미지 정보 다운 받기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38" y="757238"/>
            <a:ext cx="6105525" cy="534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419975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142984"/>
            <a:ext cx="9039225" cy="501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04775"/>
            <a:ext cx="4191000" cy="664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1052512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21429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네트워크에서 이미지 다운로드 받기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10020300" cy="469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4872037"/>
            <a:ext cx="100012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15340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71538" y="28572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지정한 </a:t>
            </a:r>
            <a:r>
              <a:rPr lang="en-US" altLang="ko-KR" b="1" dirty="0" smtClean="0"/>
              <a:t>URL</a:t>
            </a:r>
            <a:r>
              <a:rPr lang="ko-KR" altLang="en-US" b="1" dirty="0" smtClean="0"/>
              <a:t>로 이미지를 다운로드 받는다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643042" y="2214554"/>
            <a:ext cx="7072362" cy="1000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85728"/>
            <a:ext cx="4133850" cy="637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71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http://api.flickr.com/services/feeds/photos_public.gne?id=26648248@N04&amp;amp;lang=en-us&amp;amp;format=atom</a:t>
            </a:r>
            <a:endParaRPr lang="ko-KR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38200"/>
            <a:ext cx="771525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753350" cy="417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4290"/>
            <a:ext cx="8991600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36"/>
            <a:ext cx="74390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52"/>
            <a:ext cx="8715375" cy="479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43306" y="3214686"/>
            <a:ext cx="10029825" cy="2962275"/>
            <a:chOff x="4714876" y="3357562"/>
            <a:chExt cx="10029825" cy="29622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3357562"/>
              <a:ext cx="10029825" cy="2962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5143504" y="4572008"/>
              <a:ext cx="89297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3589828" cy="597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2.</a:t>
            </a:r>
            <a:r>
              <a:rPr lang="ko-KR" altLang="en-US" sz="2000" b="1" dirty="0" err="1" smtClean="0"/>
              <a:t>쓰레드를</a:t>
            </a:r>
            <a:r>
              <a:rPr lang="ko-KR" altLang="en-US" sz="2000" b="1" dirty="0" smtClean="0"/>
              <a:t> 이용해서 이미지  다운 받기</a:t>
            </a:r>
            <a:endParaRPr lang="ko-KR" alt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658225" cy="451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네트워크에서 이미지 목록 다운로드 받아서 리스트에 표시하기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54864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419975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2976" y="64291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TitleListView.java</a:t>
            </a:r>
            <a:r>
              <a:rPr lang="ko-KR" altLang="en-US" dirty="0" smtClean="0"/>
              <a:t>에서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38</Words>
  <Application>Microsoft Office PowerPoint</Application>
  <PresentationFormat>화면 슬라이드 쇼(4:3)</PresentationFormat>
  <Paragraphs>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24</cp:revision>
  <dcterms:created xsi:type="dcterms:W3CDTF">2013-08-29T03:52:27Z</dcterms:created>
  <dcterms:modified xsi:type="dcterms:W3CDTF">2013-08-31T07:00:02Z</dcterms:modified>
</cp:coreProperties>
</file>