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91" autoAdjust="0"/>
    <p:restoredTop sz="94660"/>
  </p:normalViewPr>
  <p:slideViewPr>
    <p:cSldViewPr>
      <p:cViewPr varScale="1">
        <p:scale>
          <a:sx n="69" d="100"/>
          <a:sy n="6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689E-A410-40E3-971E-D87EFDBE836D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C9B2-E8F1-4490-AD13-846A20084E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C9B2-E8F1-4490-AD13-846A20084E77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96C7-E62E-4FE9-B68A-205A10924C7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C248-602E-4640-985A-E16E64547E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thread </a:t>
            </a:r>
            <a:r>
              <a:rPr lang="ko-KR" altLang="en-US" b="1" dirty="0" smtClean="0"/>
              <a:t>를 이용해서 이미지 다운로드 받기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3295244" cy="521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785795"/>
            <a:ext cx="3324508" cy="5251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85720" y="1928802"/>
            <a:ext cx="3857652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5794"/>
            <a:ext cx="5762625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14752"/>
            <a:ext cx="676275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57290" y="21429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TitleListView.java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642918"/>
            <a:ext cx="895350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60107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6488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3143248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 목록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이미지 화면으로 이동한다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85786" y="5214950"/>
            <a:ext cx="4357718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" y="857232"/>
            <a:ext cx="920115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14612" y="785794"/>
            <a:ext cx="278608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2910" y="3571876"/>
            <a:ext cx="8501090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0"/>
            <a:ext cx="82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다른 화면으로 클래스 객체를 전달하기 위해서 </a:t>
            </a:r>
            <a:r>
              <a:rPr lang="en-US" altLang="ko-KR" b="1" dirty="0" err="1" smtClean="0"/>
              <a:t>Parcelable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인터페이스를</a:t>
            </a:r>
            <a:endParaRPr lang="en-US" altLang="ko-KR" b="1" dirty="0" smtClean="0"/>
          </a:p>
          <a:p>
            <a:r>
              <a:rPr lang="ko-KR" altLang="en-US" b="1" dirty="0" err="1" smtClean="0"/>
              <a:t>구현현다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9667875" cy="512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21429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ImgDetailActivity.java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결과 화면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57232"/>
            <a:ext cx="3630100" cy="5416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4367" y="857233"/>
            <a:ext cx="3574614" cy="535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화면 슬라이드 쇼(4:3)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13</cp:revision>
  <dcterms:created xsi:type="dcterms:W3CDTF">2013-09-02T10:26:14Z</dcterms:created>
  <dcterms:modified xsi:type="dcterms:W3CDTF">2013-09-02T10:45:19Z</dcterms:modified>
</cp:coreProperties>
</file>