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32" autoAdjust="0"/>
    <p:restoredTop sz="94660"/>
  </p:normalViewPr>
  <p:slideViewPr>
    <p:cSldViewPr>
      <p:cViewPr varScale="1">
        <p:scale>
          <a:sx n="69" d="100"/>
          <a:sy n="69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01B4-9CD1-4C6C-8A59-CEE7F7D3740C}" type="datetimeFigureOut">
              <a:rPr lang="ko-KR" altLang="en-US" smtClean="0"/>
              <a:t>2013-08-25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5836-4525-4E9A-8929-563682E63B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기능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3" y="500043"/>
            <a:ext cx="2571768" cy="6412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786182" y="1000108"/>
            <a:ext cx="235745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71934" y="4500570"/>
            <a:ext cx="235745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43372" y="6143644"/>
            <a:ext cx="235745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785794"/>
            <a:ext cx="62484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85918" y="214290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@xml/mybat.xml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14290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@layout/widget_layout.xml</a:t>
            </a:r>
            <a:endParaRPr lang="ko-KR" alt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723900"/>
            <a:ext cx="661035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11468100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28725"/>
            <a:ext cx="8353425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11801475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35716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브로드케스트</a:t>
            </a:r>
            <a:r>
              <a:rPr lang="ko-KR" altLang="en-US" b="1" dirty="0" smtClean="0"/>
              <a:t> 리시버를 이용해서 </a:t>
            </a:r>
            <a:r>
              <a:rPr lang="ko-KR" altLang="en-US" b="1" dirty="0" err="1" smtClean="0"/>
              <a:t>위젯에</a:t>
            </a:r>
            <a:r>
              <a:rPr lang="ko-KR" altLang="en-US" b="1" dirty="0" smtClean="0"/>
              <a:t> 배터리 </a:t>
            </a:r>
            <a:r>
              <a:rPr lang="ko-KR" altLang="en-US" b="1" dirty="0" err="1" smtClean="0"/>
              <a:t>잔량정고보를</a:t>
            </a:r>
            <a:r>
              <a:rPr lang="ko-KR" altLang="en-US" b="1" dirty="0" smtClean="0"/>
              <a:t> 전송한다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66"/>
            <a:ext cx="4181475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1141095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1147762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5915025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57148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main_layout.xml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71546"/>
            <a:ext cx="66770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57148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widget_layout.xml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5972175" cy="164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214290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@xml/widget.xml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50595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142852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androidManifest.xml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30"/>
            <a:ext cx="3086107" cy="456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57166"/>
            <a:ext cx="302865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28604"/>
            <a:ext cx="28276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928670"/>
            <a:ext cx="2286016" cy="5506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14480" y="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위젯에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밧데리</a:t>
            </a:r>
            <a:r>
              <a:rPr lang="ko-KR" altLang="en-US" b="1" dirty="0" smtClean="0"/>
              <a:t> 잔량 표시하기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214678" y="1428736"/>
            <a:ext cx="264320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86116" y="4214818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57554" y="5500702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화면 슬라이드 쇼(4:3)</PresentationFormat>
  <Paragraphs>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20</cp:revision>
  <dcterms:created xsi:type="dcterms:W3CDTF">2013-08-25T10:00:13Z</dcterms:created>
  <dcterms:modified xsi:type="dcterms:W3CDTF">2013-08-25T10:17:08Z</dcterms:modified>
</cp:coreProperties>
</file>