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6" r:id="rId3"/>
    <p:sldId id="281" r:id="rId4"/>
    <p:sldId id="282" r:id="rId5"/>
    <p:sldId id="283" r:id="rId6"/>
    <p:sldId id="284" r:id="rId7"/>
    <p:sldId id="286" r:id="rId8"/>
    <p:sldId id="285" r:id="rId9"/>
    <p:sldId id="287" r:id="rId10"/>
    <p:sldId id="257" r:id="rId11"/>
    <p:sldId id="258" r:id="rId12"/>
    <p:sldId id="288" r:id="rId13"/>
    <p:sldId id="277" r:id="rId14"/>
    <p:sldId id="278" r:id="rId15"/>
    <p:sldId id="280" r:id="rId16"/>
    <p:sldId id="264" r:id="rId17"/>
    <p:sldId id="265" r:id="rId18"/>
    <p:sldId id="259" r:id="rId19"/>
    <p:sldId id="260" r:id="rId20"/>
    <p:sldId id="262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63" r:id="rId29"/>
    <p:sldId id="266" r:id="rId30"/>
    <p:sldId id="267" r:id="rId31"/>
    <p:sldId id="268" r:id="rId32"/>
    <p:sldId id="269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09" autoAdjust="0"/>
    <p:restoredTop sz="94660"/>
  </p:normalViewPr>
  <p:slideViewPr>
    <p:cSldViewPr>
      <p:cViewPr varScale="1">
        <p:scale>
          <a:sx n="69" d="100"/>
          <a:sy n="69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1A08-44B4-41E0-8A78-8C46EB310DB7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99A7-581F-4800-8E9F-23FA9E11E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1A08-44B4-41E0-8A78-8C46EB310DB7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99A7-581F-4800-8E9F-23FA9E11E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1A08-44B4-41E0-8A78-8C46EB310DB7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99A7-581F-4800-8E9F-23FA9E11E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1A08-44B4-41E0-8A78-8C46EB310DB7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99A7-581F-4800-8E9F-23FA9E11E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1A08-44B4-41E0-8A78-8C46EB310DB7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99A7-581F-4800-8E9F-23FA9E11E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1A08-44B4-41E0-8A78-8C46EB310DB7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99A7-581F-4800-8E9F-23FA9E11E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1A08-44B4-41E0-8A78-8C46EB310DB7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99A7-581F-4800-8E9F-23FA9E11E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1A08-44B4-41E0-8A78-8C46EB310DB7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99A7-581F-4800-8E9F-23FA9E11E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1A08-44B4-41E0-8A78-8C46EB310DB7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99A7-581F-4800-8E9F-23FA9E11E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1A08-44B4-41E0-8A78-8C46EB310DB7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99A7-581F-4800-8E9F-23FA9E11E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1A08-44B4-41E0-8A78-8C46EB310DB7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99A7-581F-4800-8E9F-23FA9E11E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1A08-44B4-41E0-8A78-8C46EB310DB7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699A7-581F-4800-8E9F-23FA9E11E7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developer.android.com/reference/android/webkit/WebViewClient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4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 sz="2400" b="1" smtClean="0">
                <a:latin typeface="굴림" pitchFamily="50" charset="-127"/>
                <a:ea typeface="굴림" pitchFamily="50" charset="-127"/>
              </a:rPr>
              <a:t>장</a:t>
            </a:r>
            <a:r>
              <a:rPr lang="en-US" altLang="ko-KR" sz="2400" b="1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2400" b="1" smtClean="0">
                <a:latin typeface="굴림" pitchFamily="50" charset="-127"/>
                <a:ea typeface="굴림" pitchFamily="50" charset="-127"/>
              </a:rPr>
              <a:t>네트워크와 웹 서비스</a:t>
            </a:r>
            <a:endParaRPr lang="ko-KR" altLang="en-US" sz="24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428736"/>
            <a:ext cx="7715304" cy="230832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  Web View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  HTTP </a:t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  XML</a:t>
            </a:r>
          </a:p>
          <a:p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  JSON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57166"/>
            <a:ext cx="58197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857496"/>
            <a:ext cx="6867525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071670" y="5143512"/>
            <a:ext cx="3857652" cy="3571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14546" y="7286652"/>
            <a:ext cx="4429156" cy="1428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3511145" cy="46815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000108"/>
            <a:ext cx="3536181" cy="47149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3108" y="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한개의 웹뷰에서 화면이 이동한다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71670" y="5857892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백키 누르면 이전 화면으로 이동한다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flipH="1">
            <a:off x="4071934" y="5143512"/>
            <a:ext cx="571504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143372" y="1643050"/>
            <a:ext cx="571504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leebs\android관련\이미지 자료\웹앱 이미지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928670"/>
            <a:ext cx="4027765" cy="5372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143108" y="214290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웹 뷰 사용한 쇼핑앱</a:t>
            </a:r>
            <a:endParaRPr lang="ko-KR" altLang="en-US" sz="2000" b="1"/>
          </a:p>
        </p:txBody>
      </p:sp>
      <p:sp>
        <p:nvSpPr>
          <p:cNvPr id="4" name="오른쪽 중괄호 3"/>
          <p:cNvSpPr/>
          <p:nvPr/>
        </p:nvSpPr>
        <p:spPr>
          <a:xfrm>
            <a:off x="6929454" y="785794"/>
            <a:ext cx="571504" cy="557216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58148" y="3429000"/>
            <a:ext cx="178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앱</a:t>
            </a:r>
            <a:endParaRPr lang="ko-KR" altLang="en-US" b="1"/>
          </a:p>
        </p:txBody>
      </p:sp>
      <p:sp>
        <p:nvSpPr>
          <p:cNvPr id="6" name="왼쪽 중괄호 5"/>
          <p:cNvSpPr/>
          <p:nvPr/>
        </p:nvSpPr>
        <p:spPr>
          <a:xfrm>
            <a:off x="2071670" y="2214554"/>
            <a:ext cx="428628" cy="392909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5786" y="400050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웹페이지</a:t>
            </a:r>
            <a:endParaRPr lang="ko-KR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WebViewClient </a:t>
            </a:r>
            <a:r>
              <a:rPr lang="ko-KR" altLang="en-US" b="1" smtClean="0"/>
              <a:t>기능</a:t>
            </a:r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285688" y="285728"/>
            <a:ext cx="885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hlinkClick r:id="rId2"/>
              </a:rPr>
              <a:t>http://developer.android.com/reference/android/webkit/WebViewClient.html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2910" y="78579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웹뷰에 페이지 로딩시 상태창 보여 주는 기능</a:t>
            </a:r>
            <a:endParaRPr lang="ko-KR" altLang="en-US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643050"/>
            <a:ext cx="6886575" cy="2381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28662" y="1142984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WebViewActivity2.java</a:t>
            </a:r>
            <a:endParaRPr lang="ko-KR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10772775" cy="528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000100" y="1571612"/>
            <a:ext cx="6572296" cy="25003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643174" y="785794"/>
            <a:ext cx="3511145" cy="4681526"/>
            <a:chOff x="2786050" y="1142984"/>
            <a:chExt cx="3511145" cy="4681526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86050" y="1142984"/>
              <a:ext cx="3511145" cy="4681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00364" y="2643182"/>
              <a:ext cx="3157547" cy="779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" name="TextBox 3"/>
          <p:cNvSpPr txBox="1"/>
          <p:nvPr/>
        </p:nvSpPr>
        <p:spPr>
          <a:xfrm>
            <a:off x="1928794" y="0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실행 결과</a:t>
            </a:r>
            <a:endParaRPr lang="ko-KR" altLang="en-US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413" y="585788"/>
            <a:ext cx="711517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714480" y="3286124"/>
            <a:ext cx="5429288" cy="142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7222" y="785794"/>
            <a:ext cx="464820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71538" y="0"/>
            <a:ext cx="62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실행 결과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785794"/>
            <a:ext cx="4686300" cy="561975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-571536" y="2214554"/>
            <a:ext cx="3929090" cy="30003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14290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굴림" pitchFamily="50" charset="-127"/>
                <a:ea typeface="굴림" pitchFamily="50" charset="-127"/>
              </a:rPr>
              <a:t>2.HTTP</a:t>
            </a:r>
            <a:endParaRPr lang="ko-KR" altLang="en-US" sz="24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928670"/>
            <a:ext cx="9072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  웹 서버와 연동하는 방식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endParaRPr lang="en-US" altLang="ko-KR" b="1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 GET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과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POST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방식이 있다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357430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2-1.GET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요청</a:t>
            </a: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286124"/>
            <a:ext cx="57531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76250" y="-285776"/>
            <a:ext cx="8667750" cy="6981825"/>
            <a:chOff x="476250" y="-285776"/>
            <a:chExt cx="8667750" cy="69818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6250" y="-285776"/>
              <a:ext cx="8667750" cy="6981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직사각형 6"/>
            <p:cNvSpPr/>
            <p:nvPr/>
          </p:nvSpPr>
          <p:spPr>
            <a:xfrm>
              <a:off x="1571604" y="3429000"/>
              <a:ext cx="6072230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28596" y="3214686"/>
            <a:ext cx="7048500" cy="3181350"/>
            <a:chOff x="428596" y="3214686"/>
            <a:chExt cx="7048500" cy="31813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3214686"/>
              <a:ext cx="7048500" cy="318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직사각형 4"/>
            <p:cNvSpPr/>
            <p:nvPr/>
          </p:nvSpPr>
          <p:spPr>
            <a:xfrm>
              <a:off x="1000100" y="5715016"/>
              <a:ext cx="542928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00034" y="214290"/>
            <a:ext cx="76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1-1.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웹 뷰 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(WebView)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857232"/>
            <a:ext cx="9644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  사용자 정의 웹 브라이저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  안드로이드에서 웹 페이지를 표시할 때 사용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endParaRPr lang="en-US" altLang="ko-KR" b="1">
              <a:latin typeface="굴림" pitchFamily="50" charset="-127"/>
              <a:ea typeface="굴림" pitchFamily="50" charset="-127"/>
            </a:endParaRPr>
          </a:p>
          <a:p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2428868"/>
            <a:ext cx="62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1-2.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서버에 있는 웹 페이지 불러오기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48" y="6286520"/>
            <a:ext cx="81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'android.permission.INTERNET '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권한을 등록 시켜야 한다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537429"/>
            <a:ext cx="3919549" cy="632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0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실행결과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0"/>
            <a:ext cx="82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XML</a:t>
            </a:r>
            <a:r>
              <a:rPr lang="ko-KR" altLang="en-US" b="1" dirty="0" smtClean="0"/>
              <a:t>로 </a:t>
            </a:r>
            <a:r>
              <a:rPr lang="ko-KR" altLang="en-US" b="1" dirty="0" err="1" smtClean="0"/>
              <a:t>구글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RSS</a:t>
            </a:r>
            <a:r>
              <a:rPr lang="ko-KR" altLang="en-US" b="1" dirty="0" smtClean="0"/>
              <a:t> 이용하기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428604"/>
            <a:ext cx="871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RSS</a:t>
            </a:r>
            <a:r>
              <a:rPr lang="ko-KR" altLang="en-US" b="1" dirty="0" smtClean="0"/>
              <a:t>는 웹 상에 존재하는 정보들을 배급 혹은 배포하기 위해 사용되는 방법이다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08"/>
            <a:ext cx="6686550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8648700" cy="3876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28604"/>
            <a:ext cx="6981825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285728"/>
            <a:ext cx="8924925" cy="3686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571604" y="1357298"/>
            <a:ext cx="757239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8829675" cy="544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28"/>
            <a:ext cx="7705725" cy="515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7166"/>
            <a:ext cx="4143375" cy="614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latin typeface="굴림" pitchFamily="50" charset="-127"/>
                <a:ea typeface="굴림" pitchFamily="50" charset="-127"/>
              </a:rPr>
              <a:t>3.JSON</a:t>
            </a:r>
            <a:endParaRPr lang="ko-KR" altLang="en-US" sz="24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928670"/>
            <a:ext cx="7786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  JSON</a:t>
            </a:r>
            <a:r>
              <a:rPr lang="ko-KR" altLang="en-US" sz="1600" b="1" smtClean="0">
                <a:latin typeface="굴림" pitchFamily="50" charset="-127"/>
                <a:ea typeface="굴림" pitchFamily="50" charset="-127"/>
              </a:rPr>
              <a:t>은 </a:t>
            </a: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javascript Object Notation</a:t>
            </a:r>
            <a:r>
              <a:rPr lang="ko-KR" altLang="en-US" sz="1600" b="1" smtClean="0">
                <a:latin typeface="굴림" pitchFamily="50" charset="-127"/>
                <a:ea typeface="굴림" pitchFamily="50" charset="-127"/>
              </a:rPr>
              <a:t>의 약자이다</a:t>
            </a: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sz="1600" b="1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b="1" smtClean="0">
                <a:latin typeface="굴림" pitchFamily="50" charset="-127"/>
                <a:ea typeface="굴림" pitchFamily="50" charset="-127"/>
              </a:rPr>
              <a:t>  최근 각광 받고 있는 데이터 표환 방식이다</a:t>
            </a: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sz="1600" b="1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  XML</a:t>
            </a:r>
            <a:r>
              <a:rPr lang="ko-KR" altLang="en-US" sz="1600" b="1" smtClean="0">
                <a:latin typeface="굴림" pitchFamily="50" charset="-127"/>
                <a:ea typeface="굴림" pitchFamily="50" charset="-127"/>
              </a:rPr>
              <a:t>보다 상대적으로 가볍다</a:t>
            </a: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ko-KR" altLang="en-US" sz="16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2357430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JSON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문법</a:t>
            </a: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786058"/>
            <a:ext cx="7572428" cy="37548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 "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":"</a:t>
            </a:r>
            <a:r>
              <a:rPr lang="ko-KR" altLang="en-US" sz="1400" dirty="0" smtClean="0"/>
              <a:t>홍길동</a:t>
            </a:r>
            <a:r>
              <a:rPr lang="en-US" altLang="ko-KR" sz="1400" dirty="0" smtClean="0"/>
              <a:t>",</a:t>
            </a:r>
          </a:p>
          <a:p>
            <a:r>
              <a:rPr lang="en-US" altLang="ko-KR" sz="1400" dirty="0" smtClean="0"/>
              <a:t>   "</a:t>
            </a:r>
            <a:r>
              <a:rPr lang="ko-KR" altLang="en-US" sz="1400" dirty="0" smtClean="0"/>
              <a:t>나이</a:t>
            </a:r>
            <a:r>
              <a:rPr lang="en-US" altLang="ko-KR" sz="1400" dirty="0" smtClean="0"/>
              <a:t>": 25,</a:t>
            </a:r>
          </a:p>
          <a:p>
            <a:r>
              <a:rPr lang="en-US" altLang="ko-KR" sz="1400" dirty="0" smtClean="0"/>
              <a:t>   "</a:t>
            </a:r>
            <a:r>
              <a:rPr lang="ko-KR" altLang="en-US" sz="1400" dirty="0" smtClean="0"/>
              <a:t>기혼</a:t>
            </a:r>
            <a:r>
              <a:rPr lang="en-US" altLang="ko-KR" sz="1400" dirty="0" smtClean="0"/>
              <a:t>":true,</a:t>
            </a:r>
          </a:p>
          <a:p>
            <a:r>
              <a:rPr lang="en-US" altLang="ko-KR" sz="1400" dirty="0" smtClean="0"/>
              <a:t>   "</a:t>
            </a:r>
            <a:r>
              <a:rPr lang="ko-KR" altLang="en-US" sz="1400" dirty="0" smtClean="0"/>
              <a:t>취미</a:t>
            </a:r>
            <a:r>
              <a:rPr lang="en-US" altLang="ko-KR" sz="1400" dirty="0" smtClean="0"/>
              <a:t>": [</a:t>
            </a:r>
          </a:p>
          <a:p>
            <a:r>
              <a:rPr lang="en-US" altLang="ko-KR" sz="1400" dirty="0" smtClean="0"/>
              <a:t>                 "TV</a:t>
            </a:r>
            <a:r>
              <a:rPr lang="ko-KR" altLang="en-US" sz="1400" dirty="0" smtClean="0"/>
              <a:t>보기</a:t>
            </a:r>
            <a:r>
              <a:rPr lang="en-US" altLang="ko-KR" sz="1400" dirty="0" smtClean="0"/>
              <a:t>",</a:t>
            </a:r>
          </a:p>
          <a:p>
            <a:r>
              <a:rPr lang="en-US" altLang="ko-KR" sz="1400" dirty="0" smtClean="0"/>
              <a:t>                 "</a:t>
            </a:r>
            <a:r>
              <a:rPr lang="ko-KR" altLang="en-US" sz="1400" dirty="0" smtClean="0"/>
              <a:t>축구</a:t>
            </a:r>
            <a:r>
              <a:rPr lang="en-US" altLang="ko-KR" sz="1400" dirty="0" smtClean="0"/>
              <a:t>"</a:t>
            </a:r>
          </a:p>
          <a:p>
            <a:r>
              <a:rPr lang="en-US" altLang="ko-KR" sz="1400" dirty="0" smtClean="0"/>
              <a:t>    ],</a:t>
            </a:r>
          </a:p>
          <a:p>
            <a:r>
              <a:rPr lang="en-US" altLang="ko-KR" sz="1400" dirty="0" smtClean="0"/>
              <a:t>      "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":{</a:t>
            </a:r>
          </a:p>
          <a:p>
            <a:r>
              <a:rPr lang="en-US" altLang="ko-KR" sz="1400" dirty="0" smtClean="0"/>
              <a:t>         "</a:t>
            </a:r>
            <a:r>
              <a:rPr lang="ko-KR" altLang="en-US" sz="1400" dirty="0" smtClean="0"/>
              <a:t>도</a:t>
            </a:r>
            <a:r>
              <a:rPr lang="en-US" altLang="ko-KR" sz="1400" dirty="0" smtClean="0"/>
              <a:t>": "</a:t>
            </a:r>
            <a:r>
              <a:rPr lang="ko-KR" altLang="en-US" sz="1400" dirty="0" smtClean="0"/>
              <a:t>경기도</a:t>
            </a:r>
            <a:r>
              <a:rPr lang="en-US" altLang="ko-KR" sz="1400" dirty="0" smtClean="0"/>
              <a:t>",</a:t>
            </a:r>
          </a:p>
          <a:p>
            <a:r>
              <a:rPr lang="en-US" altLang="ko-KR" sz="1400" dirty="0" smtClean="0"/>
              <a:t>         "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":"</a:t>
            </a:r>
            <a:r>
              <a:rPr lang="ko-KR" altLang="en-US" sz="1400" dirty="0" smtClean="0"/>
              <a:t>고양시</a:t>
            </a:r>
            <a:r>
              <a:rPr lang="en-US" altLang="ko-KR" sz="1400" dirty="0" smtClean="0"/>
              <a:t>",</a:t>
            </a:r>
          </a:p>
          <a:p>
            <a:r>
              <a:rPr lang="en-US" altLang="ko-KR" sz="1400" dirty="0" smtClean="0"/>
              <a:t>          "</a:t>
            </a:r>
            <a:r>
              <a:rPr lang="ko-KR" altLang="en-US" sz="1400" dirty="0" smtClean="0"/>
              <a:t>구</a:t>
            </a:r>
            <a:r>
              <a:rPr lang="en-US" altLang="ko-KR" sz="1400" dirty="0" smtClean="0"/>
              <a:t>":"</a:t>
            </a:r>
            <a:r>
              <a:rPr lang="ko-KR" altLang="en-US" sz="1400" dirty="0" smtClean="0"/>
              <a:t>일산서구</a:t>
            </a:r>
            <a:r>
              <a:rPr lang="en-US" altLang="ko-KR" sz="1400" dirty="0" smtClean="0"/>
              <a:t>",</a:t>
            </a:r>
          </a:p>
          <a:p>
            <a:r>
              <a:rPr lang="en-US" altLang="ko-KR" sz="1400" dirty="0" smtClean="0"/>
              <a:t>         "</a:t>
            </a:r>
            <a:r>
              <a:rPr lang="ko-KR" altLang="en-US" sz="1400" dirty="0" smtClean="0"/>
              <a:t>기타주소</a:t>
            </a:r>
            <a:r>
              <a:rPr lang="en-US" altLang="ko-KR" sz="1400" dirty="0" smtClean="0"/>
              <a:t>" :"</a:t>
            </a:r>
            <a:r>
              <a:rPr lang="ko-KR" altLang="en-US" sz="1400" dirty="0" smtClean="0"/>
              <a:t>일산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동</a:t>
            </a:r>
            <a:r>
              <a:rPr lang="en-US" altLang="ko-KR" sz="1400" dirty="0" smtClean="0"/>
              <a:t> ..."</a:t>
            </a:r>
          </a:p>
          <a:p>
            <a:r>
              <a:rPr lang="en-US" altLang="ko-KR" sz="1400" dirty="0" smtClean="0"/>
              <a:t>        }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214290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구글</a:t>
            </a:r>
            <a:r>
              <a:rPr lang="ko-KR" altLang="en-US" b="1" dirty="0" smtClean="0"/>
              <a:t> 뉴스 검색기 사용하기</a:t>
            </a:r>
            <a:endParaRPr lang="ko-KR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928670"/>
            <a:ext cx="8648700" cy="3876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857232"/>
            <a:ext cx="10534081" cy="5800744"/>
            <a:chOff x="285720" y="500042"/>
            <a:chExt cx="10534081" cy="580074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20" y="500042"/>
              <a:ext cx="10534081" cy="5800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직사각형 2"/>
            <p:cNvSpPr/>
            <p:nvPr/>
          </p:nvSpPr>
          <p:spPr>
            <a:xfrm>
              <a:off x="2000232" y="5715016"/>
              <a:ext cx="857256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14876" y="2071678"/>
              <a:ext cx="857256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0100" y="0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사용자 권한 자동으로 추가하기</a:t>
            </a:r>
            <a:endParaRPr lang="ko-KR" altLang="en-US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658350" cy="256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71744"/>
            <a:ext cx="988695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28604"/>
            <a:ext cx="6353175" cy="340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0"/>
            <a:ext cx="8001000" cy="3114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0"/>
            <a:ext cx="4191000" cy="632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714356"/>
            <a:ext cx="37338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3357554" y="2214554"/>
            <a:ext cx="121444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2925"/>
            <a:ext cx="11496675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857884" y="2071678"/>
            <a:ext cx="5357850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857232"/>
            <a:ext cx="108394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6072198" y="2143116"/>
            <a:ext cx="4429156" cy="278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7222" y="0"/>
            <a:ext cx="11439525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4572000" y="1714488"/>
            <a:ext cx="85725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2913"/>
            <a:ext cx="1108710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8613"/>
            <a:ext cx="11439525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71472" y="2000240"/>
            <a:ext cx="292895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218</Words>
  <Application>Microsoft Office PowerPoint</Application>
  <PresentationFormat>화면 슬라이드 쇼(4:3)</PresentationFormat>
  <Paragraphs>56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Company>All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End User</dc:creator>
  <cp:lastModifiedBy>SENS</cp:lastModifiedBy>
  <cp:revision>72</cp:revision>
  <dcterms:created xsi:type="dcterms:W3CDTF">2012-03-19T03:07:55Z</dcterms:created>
  <dcterms:modified xsi:type="dcterms:W3CDTF">2014-11-21T08:15:54Z</dcterms:modified>
</cp:coreProperties>
</file>