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82" autoAdjust="0"/>
    <p:restoredTop sz="94660"/>
  </p:normalViewPr>
  <p:slideViewPr>
    <p:cSldViewPr>
      <p:cViewPr varScale="1">
        <p:scale>
          <a:sx n="69" d="100"/>
          <a:sy n="69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CB10D-667D-4191-B502-A692F6F0D56D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4AB66-9840-4DAE-916F-0C6A93FA65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534150" cy="413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웹뷰에서 자바스크립트 연동하기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285852" y="785794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webview3.xml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WebViewActivity3.java</a:t>
            </a:r>
            <a:endParaRPr lang="ko-KR" altLang="en-US" b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85794"/>
            <a:ext cx="7191375" cy="505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500166" y="3500438"/>
            <a:ext cx="6500858" cy="5715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71480"/>
            <a:ext cx="6657975" cy="436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143108" y="4000504"/>
            <a:ext cx="5643602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script.html</a:t>
            </a:r>
            <a:endParaRPr lang="ko-KR" altLang="en-US" b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448675" cy="455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7"/>
            <a:ext cx="3143272" cy="4381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2214554"/>
            <a:ext cx="1714512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4643446"/>
            <a:ext cx="3571900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0166" y="357166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실행 결과</a:t>
            </a:r>
            <a:endParaRPr lang="ko-KR" altLang="en-US" b="1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428736"/>
            <a:ext cx="3214711" cy="4286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19</cp:revision>
  <dcterms:created xsi:type="dcterms:W3CDTF">2014-04-29T05:18:03Z</dcterms:created>
  <dcterms:modified xsi:type="dcterms:W3CDTF">2014-04-29T06:59:04Z</dcterms:modified>
</cp:coreProperties>
</file>