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1" r:id="rId8"/>
    <p:sldId id="260" r:id="rId9"/>
    <p:sldId id="275" r:id="rId10"/>
    <p:sldId id="272" r:id="rId11"/>
    <p:sldId id="261" r:id="rId12"/>
    <p:sldId id="262" r:id="rId13"/>
    <p:sldId id="263" r:id="rId14"/>
    <p:sldId id="265" r:id="rId15"/>
    <p:sldId id="266" r:id="rId16"/>
    <p:sldId id="264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338" autoAdjust="0"/>
    <p:restoredTop sz="94660"/>
  </p:normalViewPr>
  <p:slideViewPr>
    <p:cSldViewPr>
      <p:cViewPr varScale="1">
        <p:scale>
          <a:sx n="69" d="100"/>
          <a:sy n="69" d="100"/>
        </p:scale>
        <p:origin x="-16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490B0-FD5B-419E-A70F-2873030EDD94}" type="datetimeFigureOut">
              <a:rPr lang="ko-KR" altLang="en-US" smtClean="0"/>
              <a:pPr/>
              <a:t>2014-11-19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8238A-5C8E-46F0-BB80-824DA5DDBC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openapi.seoul.go.kr:8088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api.seoul.go.kr:8088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openapi.seoul.go.kr:8088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14290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Seoul </a:t>
            </a:r>
            <a:r>
              <a:rPr lang="ko-KR" altLang="en-US" b="1" dirty="0"/>
              <a:t> </a:t>
            </a:r>
            <a:r>
              <a:rPr lang="en-US" altLang="ko-KR" b="1" dirty="0" smtClean="0"/>
              <a:t>Open API </a:t>
            </a:r>
            <a:r>
              <a:rPr lang="ko-KR" altLang="en-US" b="1" dirty="0" smtClean="0"/>
              <a:t>기능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158" y="714356"/>
            <a:ext cx="8358246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서울시에서 공개하는 </a:t>
            </a:r>
            <a:r>
              <a:rPr lang="en-US" altLang="ko-KR" b="1" dirty="0" smtClean="0"/>
              <a:t>Open API</a:t>
            </a:r>
            <a:r>
              <a:rPr lang="ko-KR" altLang="en-US" b="1" dirty="0" smtClean="0"/>
              <a:t>를 사용하기 위해서는 </a:t>
            </a:r>
            <a:r>
              <a:rPr lang="en-US" altLang="ko-KR" b="1" dirty="0" smtClean="0"/>
              <a:t>data.seoul.go.kr</a:t>
            </a:r>
            <a:r>
              <a:rPr lang="ko-KR" altLang="en-US" b="1" dirty="0" smtClean="0"/>
              <a:t>에서 </a:t>
            </a:r>
            <a:endParaRPr lang="en-US" altLang="ko-KR" b="1" dirty="0" smtClean="0"/>
          </a:p>
          <a:p>
            <a:r>
              <a:rPr lang="ko-KR" altLang="en-US" b="1" dirty="0" smtClean="0"/>
              <a:t>회원 가입과 </a:t>
            </a:r>
            <a:r>
              <a:rPr lang="ko-KR" altLang="en-US" b="1" dirty="0" err="1" smtClean="0"/>
              <a:t>인증키를</a:t>
            </a:r>
            <a:r>
              <a:rPr lang="ko-KR" altLang="en-US" b="1" dirty="0" smtClean="0"/>
              <a:t> 발급받아야 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428736"/>
            <a:ext cx="6091230" cy="5289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428604"/>
            <a:ext cx="8601075" cy="600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문화재 정보 얻어오는 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57166"/>
            <a:ext cx="1000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hlinkClick r:id="rId2"/>
              </a:rPr>
              <a:t>http://</a:t>
            </a:r>
            <a:r>
              <a:rPr lang="en-US" altLang="ko-KR" b="1" dirty="0" smtClean="0">
                <a:hlinkClick r:id="rId2"/>
              </a:rPr>
              <a:t>openapi.seoul.go.kr:8088/</a:t>
            </a:r>
            <a:r>
              <a:rPr lang="ko-KR" altLang="en-US" b="1" dirty="0" smtClean="0"/>
              <a:t>자신의 인증번호</a:t>
            </a:r>
            <a:r>
              <a:rPr lang="en-US" altLang="ko-KR" b="1" dirty="0" smtClean="0"/>
              <a:t>/xml/</a:t>
            </a:r>
            <a:r>
              <a:rPr lang="en-US" altLang="ko-KR" b="1" dirty="0" err="1" smtClean="0"/>
              <a:t>ListCulturalAssetsInfo</a:t>
            </a:r>
            <a:r>
              <a:rPr lang="en-US" altLang="ko-KR" b="1" dirty="0" smtClean="0"/>
              <a:t>/1/5/11016</a:t>
            </a:r>
            <a:endParaRPr lang="ko-KR" altLang="en-US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928670"/>
            <a:ext cx="8201025" cy="498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285720" y="5715016"/>
            <a:ext cx="478634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376363"/>
            <a:ext cx="8572500" cy="4105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214290"/>
            <a:ext cx="885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/>
              <a:t>안드로이드에서</a:t>
            </a:r>
            <a:r>
              <a:rPr lang="ko-KR" altLang="en-US" b="1" dirty="0" smtClean="0"/>
              <a:t> 문화재 정보  화면에 표시하기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686800" cy="440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1179195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11753850" cy="431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263" y="266700"/>
            <a:ext cx="4181475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5984" y="857232"/>
            <a:ext cx="4429156" cy="48577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28926" y="1214422"/>
            <a:ext cx="3000396" cy="4286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서울시 문화재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71736" y="2143116"/>
            <a:ext cx="371477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봉황각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1736" y="2643182"/>
            <a:ext cx="371477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양관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71736" y="3143248"/>
            <a:ext cx="371477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낙성대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err="1" smtClean="0">
                <a:solidFill>
                  <a:schemeClr val="tx1"/>
                </a:solidFill>
              </a:rPr>
              <a:t>층석탑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71736" y="3643314"/>
            <a:ext cx="371477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용양봉저정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1736" y="4143380"/>
            <a:ext cx="3714776" cy="5000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           </a:t>
            </a:r>
            <a:r>
              <a:rPr lang="ko-KR" altLang="en-US" dirty="0" err="1" smtClean="0">
                <a:solidFill>
                  <a:schemeClr val="tx1"/>
                </a:solidFill>
              </a:rPr>
              <a:t>성제묘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3174" y="22145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43174" y="271462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3174" y="321468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43174" y="371475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3174" y="421481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11005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034" y="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문화재 정보 얻어오는 방법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158" y="357166"/>
            <a:ext cx="1000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linkClick r:id="rId2"/>
              </a:rPr>
              <a:t>http://</a:t>
            </a:r>
            <a:r>
              <a:rPr lang="en-US" altLang="ko-KR" sz="1400" b="1" dirty="0" smtClean="0">
                <a:hlinkClick r:id="rId2"/>
              </a:rPr>
              <a:t>openapi.seoul.go.kr:8088/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자신의 인증번호</a:t>
            </a:r>
            <a:r>
              <a:rPr lang="en-US" altLang="ko-KR" sz="1400" b="1" dirty="0" smtClean="0"/>
              <a:t> /xml/</a:t>
            </a:r>
            <a:r>
              <a:rPr lang="en-US" altLang="ko-KR" sz="1400" b="1" dirty="0" err="1" smtClean="0"/>
              <a:t>ListCulturalAssetsInfo</a:t>
            </a:r>
            <a:r>
              <a:rPr lang="en-US" altLang="ko-KR" sz="1400" b="1" dirty="0" smtClean="0"/>
              <a:t>/1/5/</a:t>
            </a:r>
            <a:endParaRPr lang="ko-KR" altLang="en-US" sz="1400" b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500562" y="5000636"/>
            <a:ext cx="714380" cy="35719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428992" y="5000636"/>
            <a:ext cx="714380" cy="35719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이전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71670" y="785794"/>
            <a:ext cx="4429156" cy="485778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00298" y="1000108"/>
            <a:ext cx="364333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문화재 번호 </a:t>
            </a:r>
            <a:r>
              <a:rPr lang="en-US" altLang="ko-KR" dirty="0" smtClean="0"/>
              <a:t>11001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00298" y="1428736"/>
            <a:ext cx="30003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문화재 이름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봉황각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7422" y="2000240"/>
            <a:ext cx="3857652" cy="32316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지정번호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서울특별시 유형문화재 제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호 </a:t>
            </a:r>
            <a:endParaRPr lang="en-US" altLang="ko-KR" sz="1200" dirty="0" smtClean="0"/>
          </a:p>
          <a:p>
            <a:r>
              <a:rPr lang="ko-KR" altLang="en-US" sz="1200" dirty="0" smtClean="0"/>
              <a:t>시 대 </a:t>
            </a:r>
            <a:r>
              <a:rPr lang="en-US" altLang="ko-KR" sz="1200" dirty="0" smtClean="0"/>
              <a:t>: 1912</a:t>
            </a:r>
            <a:r>
              <a:rPr lang="ko-KR" altLang="en-US" sz="1200" dirty="0" smtClean="0"/>
              <a:t>년 </a:t>
            </a:r>
            <a:endParaRPr lang="en-US" altLang="ko-KR" sz="1200" dirty="0" smtClean="0"/>
          </a:p>
          <a:p>
            <a:r>
              <a:rPr lang="ko-KR" altLang="en-US" sz="1200" dirty="0" smtClean="0"/>
              <a:t>소 재 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서울특별시 강북구 우이동 </a:t>
            </a:r>
            <a:r>
              <a:rPr lang="en-US" altLang="ko-KR" sz="1200" dirty="0" smtClean="0"/>
              <a:t>254 </a:t>
            </a:r>
            <a:r>
              <a:rPr lang="ko-KR" altLang="en-US" sz="1200" dirty="0" smtClean="0"/>
              <a:t>이곳은 </a:t>
            </a:r>
            <a:r>
              <a:rPr lang="en-US" altLang="ko-KR" sz="1200" dirty="0" smtClean="0"/>
              <a:t>1912</a:t>
            </a:r>
            <a:r>
              <a:rPr lang="ko-KR" altLang="en-US" sz="1200" dirty="0" smtClean="0"/>
              <a:t>년 천도교에서 교역자를 교육하기 위해 건립한 수련장으로 의창수도원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義彰修道院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이라 불렀다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천도교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세 교조인 </a:t>
            </a:r>
            <a:r>
              <a:rPr lang="ko-KR" altLang="en-US" sz="1200" dirty="0" err="1" smtClean="0"/>
              <a:t>의암</a:t>
            </a:r>
            <a:r>
              <a:rPr lang="ko-KR" altLang="en-US" sz="1200" dirty="0" smtClean="0"/>
              <a:t> 손병희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孫秉熙</a:t>
            </a:r>
            <a:r>
              <a:rPr lang="en-US" altLang="ko-KR" sz="1200" dirty="0" smtClean="0"/>
              <a:t>: 1861~1922)</a:t>
            </a:r>
            <a:r>
              <a:rPr lang="ko-KR" altLang="en-US" sz="1200" dirty="0" smtClean="0"/>
              <a:t>는 한일병합 이후 종교 수련을 통해 국권 회복의 기틀을 마련하고자 이곳에 봉황각을 세웠다</a:t>
            </a:r>
            <a:r>
              <a:rPr lang="en-US" altLang="ko-KR" sz="1200" dirty="0" smtClean="0"/>
              <a:t>. 1912</a:t>
            </a:r>
            <a:r>
              <a:rPr lang="ko-KR" altLang="en-US" sz="1200" dirty="0" smtClean="0"/>
              <a:t>년에 현존하는 </a:t>
            </a:r>
            <a:r>
              <a:rPr lang="ko-KR" altLang="en-US" sz="1200" dirty="0" err="1" smtClean="0"/>
              <a:t>봉황각과</a:t>
            </a:r>
            <a:r>
              <a:rPr lang="ko-KR" altLang="en-US" sz="1200" dirty="0" smtClean="0"/>
              <a:t> 내실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부속건물을 지었고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그 다음 해에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칸짜리 수련 도장을 추가하였지만 </a:t>
            </a:r>
            <a:r>
              <a:rPr lang="en-US" altLang="ko-KR" sz="1200" dirty="0" smtClean="0"/>
              <a:t>3?1 </a:t>
            </a:r>
            <a:r>
              <a:rPr lang="ko-KR" altLang="en-US" sz="1200" dirty="0" smtClean="0"/>
              <a:t>독립운동 이후 수련 도장은 헐어냈다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봉황각은</a:t>
            </a:r>
            <a:r>
              <a:rPr lang="ko-KR" altLang="en-US" sz="1200" dirty="0" smtClean="0"/>
              <a:t> 정면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칸 측면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칸 규모의 </a:t>
            </a:r>
            <a:r>
              <a:rPr lang="ko-KR" altLang="en-US" sz="1200" dirty="0" err="1" smtClean="0"/>
              <a:t>팔작집이다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실내에는 대청을 중심으로 온돌방과 누마루를 들였다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건물 앞쪽으로 </a:t>
            </a:r>
            <a:r>
              <a:rPr lang="en-US" altLang="ko-KR" sz="1200" dirty="0" smtClean="0"/>
              <a:t>50m </a:t>
            </a:r>
            <a:r>
              <a:rPr lang="ko-KR" altLang="en-US" sz="1200" dirty="0" smtClean="0"/>
              <a:t>가량 떨어진 곳에 </a:t>
            </a:r>
            <a:r>
              <a:rPr lang="ko-KR" altLang="en-US" sz="1200" dirty="0" err="1" smtClean="0"/>
              <a:t>의암의</a:t>
            </a:r>
            <a:r>
              <a:rPr lang="ko-KR" altLang="en-US" sz="1200" dirty="0" smtClean="0"/>
              <a:t> 묘소가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천도교는 이곳에서 </a:t>
            </a:r>
            <a:r>
              <a:rPr lang="en-US" altLang="ko-KR" sz="1200" dirty="0" smtClean="0"/>
              <a:t>1912</a:t>
            </a:r>
            <a:r>
              <a:rPr lang="ko-KR" altLang="en-US" sz="1200" dirty="0" smtClean="0"/>
              <a:t>년부터 </a:t>
            </a:r>
            <a:r>
              <a:rPr lang="en-US" altLang="ko-KR" sz="1200" dirty="0" smtClean="0"/>
              <a:t>1914</a:t>
            </a:r>
            <a:r>
              <a:rPr lang="ko-KR" altLang="en-US" sz="1200" dirty="0" smtClean="0"/>
              <a:t>년 사이에 전국의 고위교역자 </a:t>
            </a:r>
            <a:r>
              <a:rPr lang="en-US" altLang="ko-KR" sz="1200" dirty="0" smtClean="0"/>
              <a:t>483</a:t>
            </a:r>
            <a:r>
              <a:rPr lang="ko-KR" altLang="en-US" sz="1200" dirty="0" smtClean="0"/>
              <a:t>명을 대상으로 </a:t>
            </a:r>
            <a:r>
              <a:rPr lang="en-US" altLang="ko-KR" sz="1200" dirty="0" smtClean="0"/>
              <a:t>49</a:t>
            </a:r>
            <a:r>
              <a:rPr lang="ko-KR" altLang="en-US" sz="1200" dirty="0" smtClean="0"/>
              <a:t>일씩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회에 걸쳐 연성수련을 시행하였다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이들은</a:t>
            </a:r>
            <a:r>
              <a:rPr lang="en-US" altLang="ko-KR" sz="1200" dirty="0" smtClean="0"/>
              <a:t>3?1 </a:t>
            </a:r>
            <a:r>
              <a:rPr lang="ko-KR" altLang="en-US" sz="1200" dirty="0" smtClean="0"/>
              <a:t>독립운동 당시 중요한 역할을 수행했다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357166"/>
            <a:ext cx="10001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hlinkClick r:id="rId2"/>
              </a:rPr>
              <a:t>http://</a:t>
            </a:r>
            <a:r>
              <a:rPr lang="en-US" altLang="ko-KR" sz="1400" b="1" dirty="0" smtClean="0">
                <a:hlinkClick r:id="rId2"/>
              </a:rPr>
              <a:t>openapi.seoul.go.kr:8088/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자신의 인증번호</a:t>
            </a:r>
            <a:r>
              <a:rPr lang="en-US" altLang="ko-KR" sz="1400" b="1" dirty="0" smtClean="0"/>
              <a:t> /xml/</a:t>
            </a:r>
            <a:r>
              <a:rPr lang="en-US" altLang="ko-KR" sz="1400" b="1" dirty="0" err="1" smtClean="0"/>
              <a:t>ListCulturalAssetsInfo</a:t>
            </a:r>
            <a:r>
              <a:rPr lang="en-US" altLang="ko-KR" sz="1400" b="1" dirty="0" smtClean="0"/>
              <a:t>/1/5/11001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285728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역코드로</a:t>
            </a:r>
            <a:r>
              <a:rPr lang="ko-KR" altLang="en-US" b="1" dirty="0" smtClean="0"/>
              <a:t> 주변 버스정류장 기능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105350" cy="56911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75"/>
            <a:ext cx="10801350" cy="657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2"/>
            <a:ext cx="9896497" cy="5218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57222" y="642918"/>
            <a:ext cx="11049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7000892" y="1142984"/>
            <a:ext cx="1000132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85916" y="1071546"/>
            <a:ext cx="118776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572396" y="2143116"/>
            <a:ext cx="1571604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928726" y="857232"/>
            <a:ext cx="11220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7786710" y="2285992"/>
            <a:ext cx="1143008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690563"/>
            <a:ext cx="8496300" cy="5476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5143504" y="5500702"/>
            <a:ext cx="1143008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908" y="357166"/>
            <a:ext cx="11353800" cy="614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928926" y="5786454"/>
            <a:ext cx="2500330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71480"/>
            <a:ext cx="83820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14480" y="0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mtClean="0"/>
              <a:t>인증키 받기</a:t>
            </a:r>
            <a:endParaRPr lang="ko-KR" altLang="en-US" b="1"/>
          </a:p>
        </p:txBody>
      </p:sp>
      <p:sp>
        <p:nvSpPr>
          <p:cNvPr id="4" name="직사각형 3"/>
          <p:cNvSpPr/>
          <p:nvPr/>
        </p:nvSpPr>
        <p:spPr>
          <a:xfrm>
            <a:off x="7858148" y="1928802"/>
            <a:ext cx="1000132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232</Words>
  <Application>Microsoft Office PowerPoint</Application>
  <PresentationFormat>화면 슬라이드 쇼(4:3)</PresentationFormat>
  <Paragraphs>29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SENS</dc:creator>
  <cp:lastModifiedBy>SENS</cp:lastModifiedBy>
  <cp:revision>43</cp:revision>
  <dcterms:created xsi:type="dcterms:W3CDTF">2013-08-25T13:03:11Z</dcterms:created>
  <dcterms:modified xsi:type="dcterms:W3CDTF">2014-11-19T04:30:52Z</dcterms:modified>
</cp:coreProperties>
</file>