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56" autoAdjust="0"/>
    <p:restoredTop sz="94660"/>
  </p:normalViewPr>
  <p:slideViewPr>
    <p:cSldViewPr>
      <p:cViewPr varScale="1">
        <p:scale>
          <a:sx n="69" d="100"/>
          <a:sy n="69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2F8C-62AF-4BF4-9EB4-42393A60E3BD}" type="datetimeFigureOut">
              <a:rPr lang="ko-KR" altLang="en-US" smtClean="0"/>
              <a:t>2013-08-27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2CAF-EE61-443B-A990-19F9BEE8DB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ma.go.kr/weather/forecast/mid-term-xml.jsp?stnId=10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날씨정보를 </a:t>
            </a:r>
            <a:r>
              <a:rPr lang="en-US" altLang="ko-KR" b="1" dirty="0" smtClean="0"/>
              <a:t>XML</a:t>
            </a:r>
            <a:r>
              <a:rPr lang="ko-KR" altLang="en-US" b="1" dirty="0" smtClean="0"/>
              <a:t>로 얻어오기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42860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http://www.kma.go.kr/weather/forecast/mid-term-xml.jsp?stnId=109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714356"/>
            <a:ext cx="8124825" cy="584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00042"/>
            <a:ext cx="6667500" cy="417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85825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419975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29325" cy="370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0"/>
            <a:ext cx="4162425" cy="659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5</cp:revision>
  <dcterms:created xsi:type="dcterms:W3CDTF">2013-08-27T12:44:57Z</dcterms:created>
  <dcterms:modified xsi:type="dcterms:W3CDTF">2013-08-27T13:19:14Z</dcterms:modified>
</cp:coreProperties>
</file>