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6" r:id="rId3"/>
    <p:sldId id="258" r:id="rId4"/>
    <p:sldId id="263" r:id="rId5"/>
    <p:sldId id="264" r:id="rId6"/>
    <p:sldId id="267" r:id="rId7"/>
    <p:sldId id="259" r:id="rId8"/>
    <p:sldId id="265" r:id="rId9"/>
    <p:sldId id="268" r:id="rId10"/>
    <p:sldId id="269" r:id="rId11"/>
    <p:sldId id="266" r:id="rId12"/>
    <p:sldId id="261" r:id="rId13"/>
    <p:sldId id="262" r:id="rId14"/>
    <p:sldId id="270" r:id="rId15"/>
    <p:sldId id="271" r:id="rId16"/>
    <p:sldId id="272" r:id="rId17"/>
    <p:sldId id="303" r:id="rId18"/>
    <p:sldId id="273" r:id="rId19"/>
    <p:sldId id="274" r:id="rId20"/>
    <p:sldId id="275" r:id="rId21"/>
    <p:sldId id="300" r:id="rId22"/>
    <p:sldId id="276" r:id="rId23"/>
    <p:sldId id="301" r:id="rId24"/>
    <p:sldId id="297" r:id="rId25"/>
    <p:sldId id="282" r:id="rId26"/>
    <p:sldId id="277" r:id="rId27"/>
    <p:sldId id="278" r:id="rId28"/>
    <p:sldId id="287" r:id="rId29"/>
    <p:sldId id="315" r:id="rId30"/>
    <p:sldId id="316" r:id="rId31"/>
    <p:sldId id="317" r:id="rId32"/>
    <p:sldId id="318" r:id="rId33"/>
    <p:sldId id="319" r:id="rId34"/>
    <p:sldId id="304" r:id="rId35"/>
    <p:sldId id="309" r:id="rId36"/>
    <p:sldId id="310" r:id="rId37"/>
    <p:sldId id="305" r:id="rId38"/>
    <p:sldId id="306" r:id="rId39"/>
    <p:sldId id="281" r:id="rId40"/>
    <p:sldId id="289" r:id="rId41"/>
    <p:sldId id="290" r:id="rId42"/>
    <p:sldId id="291" r:id="rId43"/>
    <p:sldId id="292" r:id="rId44"/>
    <p:sldId id="294" r:id="rId45"/>
    <p:sldId id="293" r:id="rId46"/>
    <p:sldId id="298" r:id="rId47"/>
    <p:sldId id="295" r:id="rId48"/>
    <p:sldId id="296" r:id="rId49"/>
    <p:sldId id="299" r:id="rId50"/>
    <p:sldId id="311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660"/>
  </p:normalViewPr>
  <p:slideViewPr>
    <p:cSldViewPr>
      <p:cViewPr varScale="1">
        <p:scale>
          <a:sx n="71" d="100"/>
          <a:sy n="71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FF0CB-2844-4822-92EB-E1E4CC7CB3BA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CB0FE-0722-464D-909A-9B58761CCE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5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CB0FE-0722-464D-909A-9B58761CCE7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CB0FE-0722-464D-909A-9B58761CCE76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7D28-3F56-4B7F-B1DB-02E15CD2ED1E}" type="datetimeFigureOut">
              <a:rPr lang="ko-KR" altLang="en-US" smtClean="0"/>
              <a:pPr/>
              <a:t>2014-11-30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9F11-DF06-4448-8A13-60CAA5718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s.google.com/maps/documentation/android/v1/mapkey?hl=ko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643050"/>
            <a:ext cx="864399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GPS:</a:t>
            </a:r>
          </a:p>
          <a:p>
            <a:r>
              <a:rPr lang="en-US" altLang="ko-KR" dirty="0" smtClean="0"/>
              <a:t>GPS(Global Positioning System)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범지구</a:t>
            </a:r>
            <a:r>
              <a:rPr lang="ko-KR" altLang="en-US" dirty="0" smtClean="0"/>
              <a:t> 위치결정 시스템은 현재 완전하게 </a:t>
            </a:r>
            <a:endParaRPr lang="en-US" altLang="ko-KR" dirty="0" smtClean="0"/>
          </a:p>
          <a:p>
            <a:r>
              <a:rPr lang="ko-KR" altLang="en-US" dirty="0" smtClean="0"/>
              <a:t>운영되고 있는 유일한 </a:t>
            </a:r>
            <a:r>
              <a:rPr lang="ko-KR" altLang="en-US" dirty="0" err="1" smtClean="0"/>
              <a:t>범지구</a:t>
            </a:r>
            <a:r>
              <a:rPr lang="ko-KR" altLang="en-US" dirty="0" smtClean="0"/>
              <a:t> 위성항법 시스템이다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3214686"/>
            <a:ext cx="8358246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LBS</a:t>
            </a:r>
          </a:p>
          <a:p>
            <a:endParaRPr lang="en-US" altLang="ko-KR" dirty="0"/>
          </a:p>
          <a:p>
            <a:r>
              <a:rPr lang="ko-KR" altLang="en-US" dirty="0" smtClean="0"/>
              <a:t>위치 기반 시스템</a:t>
            </a:r>
            <a:r>
              <a:rPr lang="en-US" altLang="ko-KR" dirty="0" smtClean="0"/>
              <a:t>(Location-based </a:t>
            </a:r>
            <a:r>
              <a:rPr lang="en-US" altLang="ko-KR" dirty="0" err="1" smtClean="0"/>
              <a:t>service,LBS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무선 인터넷 사용자에게  사용자의 변경되는 위치에 따르는 특정 정보를 제공하는 무선콘텐츠 서비스를 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현금 </a:t>
            </a:r>
            <a:r>
              <a:rPr lang="ko-KR" altLang="en-US" dirty="0" err="1" smtClean="0"/>
              <a:t>출납기나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식당등</a:t>
            </a:r>
            <a:r>
              <a:rPr lang="ko-KR" altLang="en-US" dirty="0" smtClean="0"/>
              <a:t> 가까운 위치의 </a:t>
            </a:r>
            <a:r>
              <a:rPr lang="ko-KR" altLang="en-US" dirty="0" err="1" smtClean="0"/>
              <a:t>서비스난</a:t>
            </a:r>
            <a:r>
              <a:rPr lang="ko-KR" altLang="en-US" dirty="0" smtClean="0"/>
              <a:t> 시설 정보를 조회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할인 중인 주유소 위치 정보나 교통 정체 상황 경고 등 알림 </a:t>
            </a:r>
            <a:r>
              <a:rPr lang="ko-KR" altLang="en-US" dirty="0" err="1" smtClean="0"/>
              <a:t>서비스등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친구 찾기 서비스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0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8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구글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맵</a:t>
            </a:r>
            <a:r>
              <a:rPr lang="ko-KR" altLang="en-US" sz="2000" b="1" dirty="0" smtClean="0"/>
              <a:t> 이용하기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64291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위치 관련 용어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28794" y="0"/>
            <a:ext cx="4514852" cy="6553200"/>
            <a:chOff x="1928794" y="0"/>
            <a:chExt cx="4514852" cy="65532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4546" y="0"/>
              <a:ext cx="4229100" cy="655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1928794" y="1142984"/>
              <a:ext cx="3714776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0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위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경도값</a:t>
            </a:r>
            <a:r>
              <a:rPr lang="ko-KR" altLang="en-US" b="1" dirty="0" smtClean="0"/>
              <a:t> 아는 방법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hlinkClick r:id="rId2"/>
              </a:rPr>
              <a:t>http://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으로 접속한다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571472" y="1357298"/>
            <a:ext cx="7543800" cy="5010150"/>
            <a:chOff x="571472" y="1357298"/>
            <a:chExt cx="7543800" cy="501015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1357298"/>
              <a:ext cx="7543800" cy="501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2285984" y="2428868"/>
              <a:ext cx="150019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785794"/>
            <a:ext cx="8605807" cy="5153025"/>
            <a:chOff x="0" y="785794"/>
            <a:chExt cx="8605807" cy="5153025"/>
          </a:xfrm>
        </p:grpSpPr>
        <p:grpSp>
          <p:nvGrpSpPr>
            <p:cNvPr id="7" name="그룹 6"/>
            <p:cNvGrpSpPr/>
            <p:nvPr/>
          </p:nvGrpSpPr>
          <p:grpSpPr>
            <a:xfrm>
              <a:off x="214282" y="785794"/>
              <a:ext cx="8391525" cy="5153025"/>
              <a:chOff x="214282" y="785794"/>
              <a:chExt cx="8391525" cy="5153025"/>
            </a:xfrm>
          </p:grpSpPr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14282" y="785794"/>
                <a:ext cx="8391525" cy="51530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6286512" y="5429264"/>
                <a:ext cx="1714512" cy="3571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0" y="857232"/>
              <a:ext cx="2071670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2.</a:t>
            </a:r>
            <a:r>
              <a:rPr lang="ko-KR" altLang="en-US" b="1" dirty="0" err="1" smtClean="0"/>
              <a:t>프로바이더</a:t>
            </a:r>
            <a:r>
              <a:rPr lang="ko-KR" altLang="en-US" b="1" dirty="0" smtClean="0"/>
              <a:t> 선택하기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428604"/>
            <a:ext cx="857256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-GPS </a:t>
            </a:r>
            <a:r>
              <a:rPr lang="ko-KR" altLang="en-US" b="1" dirty="0" smtClean="0"/>
              <a:t>장치가 존재하기 않는다면 다른 후보를 통해서 사용자의 현재 위치를 </a:t>
            </a:r>
            <a:r>
              <a:rPr lang="ko-KR" altLang="en-US" b="1" dirty="0" err="1" smtClean="0"/>
              <a:t>알수</a:t>
            </a:r>
            <a:r>
              <a:rPr lang="ko-KR" altLang="en-US" b="1" dirty="0" smtClean="0"/>
              <a:t>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en-US" altLang="ko-KR" b="1" dirty="0" err="1" smtClean="0"/>
              <a:t>LocationProvider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GPS </a:t>
            </a:r>
            <a:r>
              <a:rPr lang="ko-KR" altLang="en-US" b="1" dirty="0" smtClean="0"/>
              <a:t>장치 혹은 기지국 등의 위치 정보 제공자를 관리한다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en-US" altLang="ko-KR" b="1" dirty="0" err="1" smtClean="0"/>
              <a:t>LocationManager</a:t>
            </a:r>
            <a:r>
              <a:rPr lang="ko-KR" altLang="en-US" b="1" dirty="0" smtClean="0"/>
              <a:t>에서 개발자가 원하는 </a:t>
            </a:r>
            <a:r>
              <a:rPr lang="en-US" altLang="ko-KR" b="1" dirty="0" err="1" smtClean="0"/>
              <a:t>LocationProvider</a:t>
            </a:r>
            <a:r>
              <a:rPr lang="ko-KR" altLang="en-US" b="1" dirty="0" smtClean="0"/>
              <a:t>를 직접 선택할 수 있거나 특정 조건을 설정하여 최상의 </a:t>
            </a:r>
            <a:r>
              <a:rPr lang="en-US" altLang="ko-KR" b="1" dirty="0" smtClean="0"/>
              <a:t>Provider</a:t>
            </a:r>
            <a:r>
              <a:rPr lang="ko-KR" altLang="en-US" b="1" dirty="0" smtClean="0"/>
              <a:t>를 얻을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3000372"/>
          <a:ext cx="8001056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/>
                <a:gridCol w="38576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setAccuracy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accuracy)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위도 경도의 정확도를 설정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setAltitudeRequired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altitudeRequired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프로바이더가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반드시 고도 정보를 가지고 있어야 하는 지 설정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setBearingRequired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bearingRequired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프로바디어가 방향 정보를 가지고 있어야 하는 지 설정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setCostAllowed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costAllowed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프로바이더가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유로인지 설정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setPowerRequirement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level)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프로바이더가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전력의 얼마만큼을 사용하는지 설정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setSpeedRequiered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speedRquired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프로바이더가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속도정보를 가지고 있는지 설정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0166" y="257174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Criteria</a:t>
            </a:r>
            <a:r>
              <a:rPr lang="ko-KR" altLang="en-US" dirty="0" smtClean="0"/>
              <a:t>에서 제공하는 메소드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714356"/>
            <a:ext cx="11553825" cy="4171950"/>
            <a:chOff x="0" y="714356"/>
            <a:chExt cx="11553825" cy="41719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714356"/>
              <a:ext cx="11553825" cy="4171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785786" y="2428868"/>
              <a:ext cx="5357850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42976" y="4143380"/>
              <a:ext cx="1021563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3728184" cy="56435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6072206"/>
            <a:ext cx="7458075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0"/>
            <a:ext cx="842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3.</a:t>
            </a:r>
            <a:r>
              <a:rPr lang="ko-KR" altLang="en-US" sz="2000" b="1" dirty="0" err="1" smtClean="0"/>
              <a:t>지오코딩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Geocoding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28604"/>
            <a:ext cx="9144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지오코딩이란</a:t>
            </a:r>
            <a:r>
              <a:rPr lang="ko-KR" altLang="en-US" b="1" dirty="0" smtClean="0"/>
              <a:t> 일반 사용자가 위도와 경도를 수치로 읽고 쓰기가 어려우므로  주소로 표현 하는 것을 의미한다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예</a:t>
            </a:r>
            <a:r>
              <a:rPr lang="en-US" altLang="ko-KR" b="1" dirty="0" smtClean="0"/>
              <a:t>) 37.52711, 127.02844 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err="1" smtClean="0">
                <a:sym typeface="Wingdings" pitchFamily="2" charset="2"/>
              </a:rPr>
              <a:t>압구정역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910509" cy="5231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000100" y="1428736"/>
            <a:ext cx="5214974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32485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3644584" cy="5900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714884"/>
            <a:ext cx="4901121" cy="1695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0"/>
            <a:ext cx="842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구글</a:t>
            </a:r>
            <a:r>
              <a:rPr lang="ko-KR" altLang="en-US" sz="2000" b="1" dirty="0" smtClean="0"/>
              <a:t> 지도 연동하기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785794"/>
            <a:ext cx="835824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안드로이드의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을 이용해서 사용자의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구글맵을</a:t>
            </a:r>
            <a:r>
              <a:rPr lang="ko-KR" altLang="en-US" dirty="0" smtClean="0"/>
              <a:t> 통해서 위치를 </a:t>
            </a:r>
            <a:endParaRPr lang="en-US" altLang="ko-KR" dirty="0" smtClean="0"/>
          </a:p>
          <a:p>
            <a:r>
              <a:rPr lang="ko-KR" altLang="en-US" dirty="0" smtClean="0"/>
              <a:t>보여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00166" y="2000240"/>
            <a:ext cx="6000750" cy="3457575"/>
            <a:chOff x="1500166" y="2000240"/>
            <a:chExt cx="6000750" cy="34575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2000240"/>
              <a:ext cx="6000750" cy="3457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2071670" y="4000504"/>
              <a:ext cx="485778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605045"/>
          <a:ext cx="8929718" cy="62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50"/>
                <a:gridCol w="6143668"/>
              </a:tblGrid>
              <a:tr h="2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Gps.Status.Listener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상태가 변경되었을 때 통지 받는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리스너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GpsStatus.NmeaListener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에서 시간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방위 등의 규약인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NMEA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정보를 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받기 위한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리스너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9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주소를 표현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location provider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를 선택하기 위한 조건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기준을 나타냄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Geocoder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수치주소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위경도값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를 자연주소로 변경하거나 반대로 변환할 때 사용됨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GpsSatelite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GPS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위성의 상태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GpsStatus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기기의 상태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지리정보를 표현한 클래스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LocationManager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location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서비스를 관리하는 관리자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LocationProvider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location provider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의 슈퍼클래스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0166" y="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위치 기반 </a:t>
            </a:r>
            <a:r>
              <a:rPr lang="en-US" altLang="ko-KR" sz="2400" b="1" dirty="0" smtClean="0"/>
              <a:t>API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3315038" cy="5181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714357"/>
            <a:ext cx="3209067" cy="5191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286380" y="2571744"/>
            <a:ext cx="2928958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158" y="785794"/>
            <a:ext cx="3786214" cy="5000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171448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234528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5852" y="1714488"/>
            <a:ext cx="2571768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37.497978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5852" y="2345288"/>
            <a:ext cx="2571768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127.027613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3786190"/>
            <a:ext cx="2571768" cy="4286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위치보기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714356"/>
            <a:ext cx="3209067" cy="5191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28596" y="29289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위치명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85852" y="2928934"/>
            <a:ext cx="2571768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0298" y="14285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실습예제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14414" y="92867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 위치 찾기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사용자 애플리케이션에서 직접 지도 보여주기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500042"/>
            <a:ext cx="857256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 애플리케이션에서 </a:t>
            </a:r>
            <a:r>
              <a:rPr lang="en-US" altLang="ko-KR" b="1" dirty="0" err="1" smtClean="0"/>
              <a:t>MapView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위젯을</a:t>
            </a:r>
            <a:r>
              <a:rPr lang="ko-KR" altLang="en-US" b="1" dirty="0" smtClean="0"/>
              <a:t> 사용해서 직접 사용자 애플리케이션에서 지도를 보여 준다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MapView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사용할려면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MapView</a:t>
            </a:r>
            <a:r>
              <a:rPr lang="en-US" altLang="ko-KR" b="1" dirty="0" smtClean="0"/>
              <a:t> API key</a:t>
            </a:r>
            <a:r>
              <a:rPr lang="ko-KR" altLang="en-US" b="1" dirty="0" smtClean="0"/>
              <a:t>를 발급받아야 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54" y="171448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Google  Map API v1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40" y="2285992"/>
            <a:ext cx="907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https://developers.google.com/maps/documentation/android/v1/mapkey?hl=ko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714752"/>
            <a:ext cx="9988091" cy="2743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Google  Map API v2 </a:t>
            </a:r>
            <a:r>
              <a:rPr lang="ko-KR" altLang="en-US" b="1" dirty="0" smtClean="0"/>
              <a:t>설치하기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857232"/>
            <a:ext cx="885828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1.</a:t>
            </a:r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인증키 발급을 위한 </a:t>
            </a:r>
            <a:r>
              <a:rPr lang="en-US" altLang="ko-KR" b="1" dirty="0" err="1" smtClean="0"/>
              <a:t>keystore</a:t>
            </a:r>
            <a:r>
              <a:rPr lang="en-US" altLang="ko-KR" b="1" dirty="0" smtClean="0"/>
              <a:t>/key fingerprint </a:t>
            </a:r>
            <a:r>
              <a:rPr lang="ko-KR" altLang="en-US" b="1" dirty="0" smtClean="0"/>
              <a:t>획득</a:t>
            </a:r>
            <a:endParaRPr lang="en-US" altLang="ko-KR" b="1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인증키 발급받기</a:t>
            </a:r>
            <a:endParaRPr lang="en-US" altLang="ko-KR" b="1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3.Android SDK Manager</a:t>
            </a:r>
            <a:r>
              <a:rPr lang="ko-KR" altLang="en-US" b="1" dirty="0" smtClean="0"/>
              <a:t>를 통해서 </a:t>
            </a:r>
            <a:r>
              <a:rPr lang="en-US" altLang="ko-KR" b="1" dirty="0" smtClean="0"/>
              <a:t>Google Play Services </a:t>
            </a:r>
            <a:r>
              <a:rPr lang="ko-KR" altLang="en-US" b="1" dirty="0" smtClean="0"/>
              <a:t>다운로드 하기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endParaRPr lang="ko-KR" altLang="en-US" dirty="0" smtClean="0"/>
          </a:p>
          <a:p>
            <a:r>
              <a:rPr lang="en-US" altLang="ko-KR" b="1" dirty="0" smtClean="0"/>
              <a:t>4.</a:t>
            </a:r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라이브러리 프로젝트 </a:t>
            </a:r>
            <a:r>
              <a:rPr lang="en-US" altLang="ko-KR" b="1" dirty="0" smtClean="0"/>
              <a:t>Import </a:t>
            </a:r>
            <a:r>
              <a:rPr lang="ko-KR" altLang="en-US" b="1" dirty="0" smtClean="0"/>
              <a:t>하기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내 프로젝트에 </a:t>
            </a:r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라리브러리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Add </a:t>
            </a:r>
            <a:r>
              <a:rPr lang="ko-KR" altLang="en-US" b="1" dirty="0" smtClean="0"/>
              <a:t>하기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6.</a:t>
            </a:r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사용을 위한 프로젝트의 </a:t>
            </a:r>
            <a:r>
              <a:rPr lang="ko-KR" altLang="en-US" b="1" dirty="0" err="1" smtClean="0"/>
              <a:t>매니페스트</a:t>
            </a:r>
            <a:r>
              <a:rPr lang="ko-KR" altLang="en-US" b="1" dirty="0" smtClean="0"/>
              <a:t> 설정</a:t>
            </a:r>
            <a:endParaRPr lang="ko-KR" altLang="en-US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레이아웃에 </a:t>
            </a:r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추가하기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  </a:t>
            </a:r>
          </a:p>
          <a:p>
            <a:r>
              <a:rPr lang="ko-KR" altLang="en-US" dirty="0" smtClean="0"/>
              <a:t> 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42925"/>
            <a:ext cx="3924300" cy="631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먼저 최신 </a:t>
            </a:r>
            <a:r>
              <a:rPr lang="en-US" altLang="ko-KR" b="1" dirty="0" smtClean="0"/>
              <a:t>Google API 18</a:t>
            </a:r>
            <a:r>
              <a:rPr lang="ko-KR" altLang="en-US" b="1" dirty="0" smtClean="0"/>
              <a:t>버전으로 에뮬레이터를 생성한다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785794"/>
            <a:ext cx="9548809" cy="5768826"/>
            <a:chOff x="0" y="500042"/>
            <a:chExt cx="9548809" cy="576882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500042"/>
              <a:ext cx="9334527" cy="57688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0" y="4572008"/>
              <a:ext cx="600076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214290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플레이 서비스를 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에뮬레이터 인증서 값 </a:t>
            </a:r>
            <a:r>
              <a:rPr lang="en-US" altLang="ko-KR" dirty="0" smtClean="0"/>
              <a:t>MD5 </a:t>
            </a:r>
            <a:r>
              <a:rPr lang="ko-KR" altLang="en-US" dirty="0" smtClean="0"/>
              <a:t>생성방법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857232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keytool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정상 동작 여부 확인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07181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에뮬레이터의 인증서 위치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71475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[Window]-[Preferences]</a:t>
            </a:r>
            <a:r>
              <a:rPr lang="ko-KR" altLang="en-US" dirty="0" smtClean="0"/>
              <a:t>에서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4286256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 복사</a:t>
            </a:r>
            <a:endParaRPr lang="en-US" altLang="ko-KR" dirty="0" smtClean="0"/>
          </a:p>
          <a:p>
            <a:r>
              <a:rPr lang="en-US" altLang="ko-KR" dirty="0" smtClean="0"/>
              <a:t>C:\Users\SENS\.android\debug.keystore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14351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커맨드창에서</a:t>
            </a:r>
            <a:r>
              <a:rPr lang="ko-KR" altLang="en-US" dirty="0" smtClean="0"/>
              <a:t> 아래 명령어 실행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86454"/>
            <a:ext cx="1035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keytool</a:t>
            </a:r>
            <a:r>
              <a:rPr lang="en-US" sz="1600" b="1" dirty="0" smtClean="0"/>
              <a:t> -list -alias </a:t>
            </a:r>
            <a:r>
              <a:rPr lang="en-US" sz="1600" b="1" dirty="0" err="1" smtClean="0"/>
              <a:t>androiddebugkey</a:t>
            </a:r>
            <a:r>
              <a:rPr lang="en-US" sz="1600" b="1" dirty="0" smtClean="0"/>
              <a:t> -</a:t>
            </a:r>
            <a:r>
              <a:rPr lang="en-US" sz="1600" b="1" dirty="0" err="1" smtClean="0"/>
              <a:t>keystore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debug.keystore</a:t>
            </a:r>
            <a:r>
              <a:rPr lang="en-US" sz="1600" b="1" dirty="0" smtClean="0"/>
              <a:t> -</a:t>
            </a:r>
            <a:r>
              <a:rPr lang="en-US" sz="1600" b="1" dirty="0" err="1" smtClean="0"/>
              <a:t>storepass</a:t>
            </a:r>
            <a:r>
              <a:rPr lang="en-US" sz="1600" b="1" dirty="0" smtClean="0"/>
              <a:t> android -</a:t>
            </a:r>
            <a:r>
              <a:rPr lang="en-US" sz="1600" b="1" dirty="0" err="1" smtClean="0"/>
              <a:t>keypass</a:t>
            </a:r>
            <a:r>
              <a:rPr lang="en-US" sz="1600" b="1" dirty="0" smtClean="0"/>
              <a:t> android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14250" y="1500174"/>
            <a:ext cx="8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XP : C:\Documents And Settings\</a:t>
            </a:r>
            <a:r>
              <a:rPr lang="ko-KR" altLang="en-US" dirty="0" smtClean="0"/>
              <a:t>사용자 계정</a:t>
            </a:r>
            <a:r>
              <a:rPr lang="en-US" altLang="ko-KR" dirty="0" smtClean="0"/>
              <a:t>\.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Windows Vista/7 : C:\Users\</a:t>
            </a:r>
            <a:r>
              <a:rPr lang="ko-KR" altLang="en-US" dirty="0" smtClean="0"/>
              <a:t>사용자 계정</a:t>
            </a:r>
            <a:r>
              <a:rPr lang="en-US" altLang="ko-KR" dirty="0" smtClean="0"/>
              <a:t>\.</a:t>
            </a:r>
            <a:r>
              <a:rPr lang="en-US" dirty="0" smtClean="0"/>
              <a:t>android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704850"/>
            <a:ext cx="83058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93249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596" y="214290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Google Maps Android API v2 </a:t>
            </a:r>
            <a:r>
              <a:rPr lang="ko-KR" altLang="en-US" b="1" dirty="0" smtClean="0"/>
              <a:t>사용하기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구글지도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키를 발급받기 위해 </a:t>
            </a:r>
            <a:r>
              <a:rPr lang="en-US" altLang="ko-KR" dirty="0" smtClean="0"/>
              <a:t>Google </a:t>
            </a:r>
            <a:r>
              <a:rPr lang="en-US" altLang="ko-KR" dirty="0" err="1" smtClean="0"/>
              <a:t>Apis</a:t>
            </a:r>
            <a:r>
              <a:rPr lang="en-US" altLang="ko-KR" dirty="0" smtClean="0"/>
              <a:t> Console( </a:t>
            </a:r>
            <a:r>
              <a:rPr lang="en-US" altLang="ko-KR" dirty="0" smtClean="0">
                <a:hlinkClick r:id="rId3"/>
              </a:rPr>
              <a:t>https://code.google.com/apis/console/</a:t>
            </a:r>
            <a:r>
              <a:rPr lang="ko-KR" altLang="en-US" dirty="0" smtClean="0"/>
              <a:t> 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이동</a:t>
            </a: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7504" y="3951759"/>
            <a:ext cx="1080120" cy="19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0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1.</a:t>
            </a:r>
            <a:r>
              <a:rPr lang="ko-KR" altLang="en-US" sz="2000" b="1" dirty="0" smtClean="0"/>
              <a:t>단말기의 현재 위치 알아내기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142984"/>
            <a:ext cx="8143932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위치 알아내는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위치를 얻어오기 위한 권한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2.LocationManager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위치 정보 제공자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위치 변경 시 알려 줄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60" y="751533"/>
            <a:ext cx="118110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4581128"/>
            <a:ext cx="9865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3" y="1107275"/>
            <a:ext cx="119348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63687" y="4635667"/>
            <a:ext cx="977458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40569" y="2115387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103060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5736" y="2132856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01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00012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31840" y="2420888"/>
            <a:ext cx="468052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8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794415" cy="33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6929454" y="1714488"/>
            <a:ext cx="785818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200150"/>
            <a:ext cx="7591425" cy="445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3357562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562975" cy="589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143504" y="4643446"/>
            <a:ext cx="1714512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5991225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3214686"/>
            <a:ext cx="6215106" cy="8572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550070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SHA1</a:t>
            </a:r>
            <a:r>
              <a:rPr lang="ko-KR" altLang="en-US" b="1" smtClean="0"/>
              <a:t>핑거 프린트 번호와 애플리케이션의 </a:t>
            </a:r>
            <a:r>
              <a:rPr lang="en-US" altLang="ko-KR" b="1" smtClean="0"/>
              <a:t>package </a:t>
            </a:r>
            <a:r>
              <a:rPr lang="ko-KR" altLang="en-US" b="1" smtClean="0"/>
              <a:t>명을 입력한다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0100"/>
            <a:ext cx="9172575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43108" y="3714752"/>
            <a:ext cx="3357586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14356"/>
            <a:ext cx="566737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71538" y="4429132"/>
            <a:ext cx="407196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14290"/>
            <a:ext cx="92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구글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맵</a:t>
            </a:r>
            <a:r>
              <a:rPr lang="ko-KR" altLang="en-US" b="1" dirty="0" smtClean="0"/>
              <a:t> 기능을 지원하는 </a:t>
            </a:r>
            <a:r>
              <a:rPr lang="en-US" altLang="ko-KR" b="1" dirty="0" smtClean="0"/>
              <a:t>Google APIS leve7</a:t>
            </a:r>
            <a:r>
              <a:rPr lang="ko-KR" altLang="en-US" b="1" dirty="0" smtClean="0"/>
              <a:t>로 에뮬레이터를 새로 만든다</a:t>
            </a:r>
            <a:r>
              <a:rPr lang="en-US" altLang="ko-KR" b="1" dirty="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214546" y="714356"/>
            <a:ext cx="4214842" cy="5929330"/>
            <a:chOff x="2214546" y="714356"/>
            <a:chExt cx="4214842" cy="592933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714356"/>
              <a:ext cx="3732947" cy="5929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2214546" y="1571612"/>
              <a:ext cx="4214842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1171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자신의 </a:t>
            </a:r>
            <a:r>
              <a:rPr lang="en-US" sz="1400" b="1" dirty="0" smtClean="0"/>
              <a:t>Android </a:t>
            </a:r>
            <a:r>
              <a:rPr lang="en-US" sz="1400" b="1" dirty="0" err="1" smtClean="0"/>
              <a:t>sdk</a:t>
            </a:r>
            <a:r>
              <a:rPr lang="en-US" sz="1400" b="1" dirty="0" smtClean="0"/>
              <a:t> </a:t>
            </a:r>
            <a:r>
              <a:rPr lang="ko-KR" altLang="en-US" sz="1400" b="1" dirty="0" smtClean="0"/>
              <a:t>경로 </a:t>
            </a:r>
            <a:r>
              <a:rPr lang="en-US" altLang="ko-KR" sz="1400" b="1" dirty="0" smtClean="0"/>
              <a:t>/ </a:t>
            </a:r>
            <a:r>
              <a:rPr lang="en-US" sz="1400" b="1" dirty="0" smtClean="0"/>
              <a:t>extras / </a:t>
            </a:r>
            <a:r>
              <a:rPr lang="en-US" sz="1400" b="1" dirty="0" err="1" smtClean="0"/>
              <a:t>google</a:t>
            </a:r>
            <a:r>
              <a:rPr lang="en-US" sz="1400" b="1" dirty="0" smtClean="0"/>
              <a:t> / </a:t>
            </a:r>
            <a:r>
              <a:rPr lang="en-US" sz="1400" b="1" dirty="0" err="1" smtClean="0"/>
              <a:t>google_play_services</a:t>
            </a:r>
            <a:r>
              <a:rPr lang="en-US" sz="1400" b="1" dirty="0" smtClean="0"/>
              <a:t> / </a:t>
            </a:r>
            <a:r>
              <a:rPr lang="en-US" sz="1400" b="1" dirty="0" err="1" smtClean="0"/>
              <a:t>libproject</a:t>
            </a:r>
            <a:r>
              <a:rPr lang="en-US" sz="1400" b="1" dirty="0" smtClean="0"/>
              <a:t> / </a:t>
            </a:r>
            <a:r>
              <a:rPr lang="en-US" sz="1400" b="1" dirty="0" err="1" smtClean="0"/>
              <a:t>google-paly-services_lib</a:t>
            </a:r>
            <a:endParaRPr lang="ko-KR" altLang="en-US" sz="1400" dirty="0" smtClean="0"/>
          </a:p>
          <a:p>
            <a:endParaRPr lang="ko-KR" alt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566737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14348" y="5214950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642918"/>
            <a:ext cx="49053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1071546"/>
            <a:ext cx="4698323" cy="479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928670"/>
            <a:ext cx="4266856" cy="5562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929190" y="3857628"/>
            <a:ext cx="314327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184826" cy="42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285992"/>
            <a:ext cx="2038350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0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새로운 애플리케이션을 생성한다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142984"/>
            <a:ext cx="2571768" cy="4692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1429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5. </a:t>
            </a:r>
            <a:r>
              <a:rPr lang="ko-KR" altLang="en-US" b="1" dirty="0" smtClean="0"/>
              <a:t>내 프로젝트에 </a:t>
            </a:r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라리브러리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Add </a:t>
            </a:r>
            <a:r>
              <a:rPr lang="ko-KR" altLang="en-US" b="1" dirty="0" smtClean="0"/>
              <a:t>하기</a:t>
            </a:r>
            <a:endParaRPr lang="ko-KR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2844" y="1142984"/>
            <a:ext cx="978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등록할 프로젝트 </a:t>
            </a:r>
            <a:r>
              <a:rPr lang="en-US" altLang="ko-KR" dirty="0" smtClean="0"/>
              <a:t>-&gt; </a:t>
            </a:r>
            <a:r>
              <a:rPr lang="en-US" dirty="0" smtClean="0"/>
              <a:t>Properties -&gt; Android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아래의 </a:t>
            </a:r>
            <a:r>
              <a:rPr lang="en-US" dirty="0" smtClean="0"/>
              <a:t>Add </a:t>
            </a:r>
            <a:r>
              <a:rPr lang="ko-KR" altLang="en-US" dirty="0" smtClean="0"/>
              <a:t>버튼 클릭 </a:t>
            </a:r>
            <a:r>
              <a:rPr lang="en-US" altLang="ko-KR" dirty="0" smtClean="0"/>
              <a:t>-&gt; </a:t>
            </a:r>
            <a:r>
              <a:rPr lang="en-US" dirty="0" smtClean="0"/>
              <a:t>Google Play service lib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en-US" dirty="0" smtClean="0"/>
              <a:t>Apply -&gt; OK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928802"/>
            <a:ext cx="4622263" cy="541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1214414" y="1357298"/>
            <a:ext cx="7143750" cy="4848225"/>
            <a:chOff x="1071538" y="928670"/>
            <a:chExt cx="7143750" cy="4848225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928670"/>
              <a:ext cx="7143750" cy="4848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1142976" y="3286124"/>
              <a:ext cx="450059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28572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키를 복사해서 </a:t>
            </a:r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파일에 복사한다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0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androidmanifest.xml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14282" y="571480"/>
            <a:ext cx="8786874" cy="5143512"/>
            <a:chOff x="214282" y="357166"/>
            <a:chExt cx="8786874" cy="51435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357166"/>
              <a:ext cx="8407086" cy="5143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857224" y="3357562"/>
              <a:ext cx="814393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자유형 6"/>
          <p:cNvSpPr/>
          <p:nvPr/>
        </p:nvSpPr>
        <p:spPr>
          <a:xfrm>
            <a:off x="3773054" y="4156364"/>
            <a:ext cx="919019" cy="2068945"/>
          </a:xfrm>
          <a:custGeom>
            <a:avLst/>
            <a:gdLst>
              <a:gd name="connsiteX0" fmla="*/ 919019 w 919019"/>
              <a:gd name="connsiteY0" fmla="*/ 0 h 2068945"/>
              <a:gd name="connsiteX1" fmla="*/ 23091 w 919019"/>
              <a:gd name="connsiteY1" fmla="*/ 1533236 h 2068945"/>
              <a:gd name="connsiteX2" fmla="*/ 780473 w 919019"/>
              <a:gd name="connsiteY2" fmla="*/ 2068945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019" h="2068945">
                <a:moveTo>
                  <a:pt x="919019" y="0"/>
                </a:moveTo>
                <a:cubicBezTo>
                  <a:pt x="482600" y="594206"/>
                  <a:pt x="46182" y="1188412"/>
                  <a:pt x="23091" y="1533236"/>
                </a:cubicBezTo>
                <a:cubicBezTo>
                  <a:pt x="0" y="1878060"/>
                  <a:pt x="390236" y="1973502"/>
                  <a:pt x="780473" y="206894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00562" y="614364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API 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를 설정한다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648450" cy="415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57224" y="0"/>
            <a:ext cx="9448800" cy="6858000"/>
            <a:chOff x="1214414" y="0"/>
            <a:chExt cx="9448800" cy="68580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0"/>
              <a:ext cx="6172200" cy="219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414" y="2190750"/>
              <a:ext cx="9448800" cy="466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0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</a:t>
            </a:r>
            <a:r>
              <a:rPr lang="ko-KR" altLang="en-US" b="1" dirty="0" smtClean="0"/>
              <a:t>새로 </a:t>
            </a:r>
            <a:r>
              <a:rPr lang="ko-KR" altLang="en-US" b="1" dirty="0" err="1" smtClean="0"/>
              <a:t>앱을</a:t>
            </a:r>
            <a:r>
              <a:rPr lang="ko-KR" altLang="en-US" b="1" dirty="0" smtClean="0"/>
              <a:t> 만든다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14414" y="1000108"/>
            <a:ext cx="6076951" cy="5057775"/>
            <a:chOff x="1214414" y="1000108"/>
            <a:chExt cx="6076951" cy="50577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57290" y="1000108"/>
              <a:ext cx="5934075" cy="5057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1214414" y="2643182"/>
              <a:ext cx="5715040" cy="1285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642918"/>
            <a:ext cx="985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https://developers.google.com/maps/documentation/android/start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28860" y="14285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구글맵</a:t>
            </a:r>
            <a:r>
              <a:rPr lang="ko-KR" altLang="en-US" b="1" dirty="0" smtClean="0"/>
              <a:t> 기능 참고 사이트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071546"/>
            <a:ext cx="7153298" cy="538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0"/>
            <a:ext cx="3434663" cy="499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214422"/>
            <a:ext cx="6400110" cy="4205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715140" y="4071942"/>
            <a:ext cx="1643074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571612"/>
            <a:ext cx="2870411" cy="4110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7581900" cy="494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785794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http://stackoverflow.com/questions/17204578/google-maps-android-api-v2-not-show-maps-on-emulator?rq=1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4285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참고 사이트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571480"/>
            <a:ext cx="4357718" cy="5214974"/>
            <a:chOff x="1857356" y="428604"/>
            <a:chExt cx="4357718" cy="52149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00232" y="428604"/>
              <a:ext cx="3990975" cy="5153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1857356" y="5286388"/>
              <a:ext cx="435771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00562" y="571480"/>
            <a:ext cx="4429156" cy="5286412"/>
            <a:chOff x="4500562" y="571480"/>
            <a:chExt cx="4429156" cy="52864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00562" y="571480"/>
              <a:ext cx="4429156" cy="5286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5572132" y="1571612"/>
              <a:ext cx="335758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권한설정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2714620"/>
          <a:ext cx="8501122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64347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LocationListener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onLocationChanged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(Location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위치 정보가 변경되었을 때 호출됨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onProviderDisabled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(String provider)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사용자에 위해서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프로바이더가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비활성화 되었을 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호출됨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onProviderEnabled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provider)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사용자에 의해서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프로바이더가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활성화 되었을 때 호출됨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onStatusChanged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provider,int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status, Bundle extras)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프로바이더의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상태가 변경되었을 때 호출됨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38085" y="785794"/>
            <a:ext cx="9005915" cy="1084622"/>
            <a:chOff x="138085" y="785794"/>
            <a:chExt cx="9005915" cy="10846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085" y="785794"/>
              <a:ext cx="9005915" cy="1084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928662" y="1214422"/>
              <a:ext cx="8215338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500042"/>
            <a:ext cx="10644230" cy="5229225"/>
            <a:chOff x="0" y="500042"/>
            <a:chExt cx="10644230" cy="522922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500042"/>
              <a:ext cx="10591800" cy="5229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500034" y="2428868"/>
              <a:ext cx="3929090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85852" y="4500570"/>
              <a:ext cx="9358378" cy="10001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439025" cy="400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714876" y="2714620"/>
            <a:ext cx="2357454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21429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DDMS</a:t>
            </a:r>
            <a:r>
              <a:rPr lang="ko-KR" altLang="en-US" dirty="0" smtClean="0"/>
              <a:t>에서 좌표를 설정해서 에뮬레이터로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664</Words>
  <Application>Microsoft Office PowerPoint</Application>
  <PresentationFormat>화면 슬라이드 쇼(4:3)</PresentationFormat>
  <Paragraphs>147</Paragraphs>
  <Slides>53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주말</cp:lastModifiedBy>
  <cp:revision>205</cp:revision>
  <dcterms:created xsi:type="dcterms:W3CDTF">2013-09-07T07:03:48Z</dcterms:created>
  <dcterms:modified xsi:type="dcterms:W3CDTF">2014-11-30T01:09:09Z</dcterms:modified>
</cp:coreProperties>
</file>