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BE10-93EC-41AE-9C16-071FEEA6D760}" type="datetimeFigureOut">
              <a:rPr lang="ko-KR" altLang="en-US" smtClean="0"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A285-8489-4B92-A4CD-5859730C3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1480"/>
            <a:ext cx="638175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3357554" y="5286388"/>
          <a:ext cx="1308100" cy="685800"/>
        </p:xfrm>
        <a:graphic>
          <a:graphicData uri="http://schemas.openxmlformats.org/presentationml/2006/ole">
            <p:oleObj spid="_x0000_s1027" name="포장기 셸 개체" r:id="rId4" imgW="1308240" imgH="685800" progId="Packag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패키지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2</cp:revision>
  <dcterms:created xsi:type="dcterms:W3CDTF">2014-11-14T03:49:22Z</dcterms:created>
  <dcterms:modified xsi:type="dcterms:W3CDTF">2014-11-14T09:11:26Z</dcterms:modified>
</cp:coreProperties>
</file>