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BE953-453B-DB73-1AF4-1409925B4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BD8B5B-97A7-9B6D-C418-0BDE20E7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5CD3-55B6-9D2C-989C-7DF366D0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9C2D5-FE30-C466-3F97-BB5E2665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BD208-2CB0-4705-6812-1B7DF831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D6675-ADAF-DE99-8A0F-9419F5D0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A2C6CA-90A2-D30B-9108-150D51197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00AAD-994A-F068-9FAD-BB09B722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DA589-6EF9-9D44-7613-F0DCC36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B8EFC-07A4-B3B1-E676-49D52A11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39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902C0-B381-972E-BF70-E9DB37F51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2611E1-4A30-792B-9C2F-4E3F1A3D5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FD2D5-9304-F77B-2B2A-7930E047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5EBED-9E4F-1D52-A51C-E5AF872C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46B87-7A12-8517-E3C9-C4E479F0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6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B56DA-968C-8E44-BA5C-1EB4CC4E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D7D04-AEBE-F3E9-34CA-6BFFB414F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3EA285-D037-441C-984A-A6FAB49AF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58D6B-2585-A00A-44BC-F5399B0D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71E5C-4C09-26E7-1D4E-020B5342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43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C4815-52E9-768B-E5AB-FFD858085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C5FE-C047-FBCE-AF1B-509F684E2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255C2-89E3-9E41-5891-85220F44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9DBCF-084D-F257-D08D-EBC8B40B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3C902-6B26-608B-E9A6-0D245976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97D31-4782-9B84-6F03-A516486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1DEED-CE89-97D2-2A79-CF583E36C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0BBDD8-6DA4-5649-EC17-79F536E38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13791F-FF64-5B9E-2F37-484299091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B9120-8C73-3398-17B8-0801AD9E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CF6B4-B6FC-582B-DD70-1492C8BF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283F7-0EFF-3152-FC1B-7751C5C7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2DAF4-BA01-82EB-EA10-CCF9A91B6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369300-FDB0-3306-1F32-CF64C69E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933AEC-D756-73B2-1B4A-4A818956A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47F0F8-74B8-6E16-D095-7E43197E7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CD493A-1852-8C45-402C-FA4F137E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1A28E-2EC5-0767-86B5-C82BF4D0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42248E-0F9F-AEB2-F44B-54410164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1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261C3-57EE-CD4A-69D8-77DB1D74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E66D48-506B-2ECD-0634-673C6FA7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2AF323-C4B7-6C2B-A626-0F58F776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73774-68A6-7CB0-15B0-6ACEC790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358E25-FD12-71D1-17E2-45F00114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77504E-BB08-8AB8-5C40-67799A76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2F719-DC5A-956F-C1A2-0A9B38B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53C2-FFC5-3DA8-9D6A-F35610A1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6A54A-DD22-13FE-1449-EFB98CA2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65DE51-EE3E-F605-779C-7EEDA218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5EC1A-C265-0EEF-9865-8B30695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BD3EB-4E1E-C939-3FA9-97F8271B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4C8049-B7B6-8C04-C8AC-EE05597F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42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A4B5-789E-B126-2091-725A0ACA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AF0E0D-8776-B64B-7A3C-DDADEFB5C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8D92BD-307E-B5E7-E38F-EA36223ED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66261-A22B-9874-2A7B-2B720354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3724F-7523-BF6E-03D4-4EB95E3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DD1FA-B908-4713-9CAD-926484701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0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CDA9D-D144-526B-734C-561A9567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FF6336-CC9E-611F-EF0E-7E0C4F98A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914C3-15BA-F16C-7881-16CC39DD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256E-43AB-47CA-A9B1-8D3956E3B056}" type="datetimeFigureOut">
              <a:rPr lang="ko-KR" altLang="en-US" smtClean="0"/>
              <a:t>2023-01-18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B3801-973C-2C7E-8BEF-15568743C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B3B70-A35C-16D0-DBA0-A8B296F84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837A-D49D-4CC0-89BE-7BB2E2D4B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6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A001C-F803-594E-34B9-26ADD3571A85}"/>
              </a:ext>
            </a:extLst>
          </p:cNvPr>
          <p:cNvSpPr txBox="1"/>
          <p:nvPr/>
        </p:nvSpPr>
        <p:spPr>
          <a:xfrm>
            <a:off x="4724400" y="490742"/>
            <a:ext cx="2618509" cy="8289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서울대학교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EF924-79AF-CA69-47BC-CD93C06FB050}"/>
              </a:ext>
            </a:extLst>
          </p:cNvPr>
          <p:cNvSpPr txBox="1"/>
          <p:nvPr/>
        </p:nvSpPr>
        <p:spPr>
          <a:xfrm>
            <a:off x="1645228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김주의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896EE-E442-5129-3911-3BB8C5A01C43}"/>
              </a:ext>
            </a:extLst>
          </p:cNvPr>
          <p:cNvSpPr txBox="1"/>
          <p:nvPr/>
        </p:nvSpPr>
        <p:spPr>
          <a:xfrm>
            <a:off x="4724401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주상원 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51227-AD0A-22A1-3E68-BD0078870636}"/>
              </a:ext>
            </a:extLst>
          </p:cNvPr>
          <p:cNvSpPr txBox="1"/>
          <p:nvPr/>
        </p:nvSpPr>
        <p:spPr>
          <a:xfrm>
            <a:off x="7803574" y="2358322"/>
            <a:ext cx="2618509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이재호 반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BA948D-A4B5-E9EE-2E8A-EA75B926B01A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954483" y="1319644"/>
            <a:ext cx="3079172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4350F28-8A62-2375-3113-BE02D24626F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033655" y="1319644"/>
            <a:ext cx="1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E317F5-941C-6BB9-27E0-8A504FA049D2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6033655" y="1319644"/>
            <a:ext cx="3079174" cy="10386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CB668-CFFD-4F89-BB36-710C38EC2AE1}"/>
              </a:ext>
            </a:extLst>
          </p:cNvPr>
          <p:cNvSpPr txBox="1"/>
          <p:nvPr/>
        </p:nvSpPr>
        <p:spPr>
          <a:xfrm>
            <a:off x="8572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F7588-5967-23F9-5AF2-49DCC9405B08}"/>
              </a:ext>
            </a:extLst>
          </p:cNvPr>
          <p:cNvSpPr txBox="1"/>
          <p:nvPr/>
        </p:nvSpPr>
        <p:spPr>
          <a:xfrm>
            <a:off x="2038346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7D623-4C2F-079E-6430-BC2564C599B6}"/>
              </a:ext>
            </a:extLst>
          </p:cNvPr>
          <p:cNvSpPr txBox="1"/>
          <p:nvPr/>
        </p:nvSpPr>
        <p:spPr>
          <a:xfrm>
            <a:off x="3224642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F7894-EB9B-C6F8-09FA-53FCF73FF988}"/>
              </a:ext>
            </a:extLst>
          </p:cNvPr>
          <p:cNvSpPr txBox="1"/>
          <p:nvPr/>
        </p:nvSpPr>
        <p:spPr>
          <a:xfrm>
            <a:off x="445423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A3CEB9-9E69-E1BC-89D9-B331E6904D8B}"/>
              </a:ext>
            </a:extLst>
          </p:cNvPr>
          <p:cNvSpPr txBox="1"/>
          <p:nvPr/>
        </p:nvSpPr>
        <p:spPr>
          <a:xfrm>
            <a:off x="5683825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FAE0A-45F7-5560-5A37-5066F50DBDAF}"/>
              </a:ext>
            </a:extLst>
          </p:cNvPr>
          <p:cNvSpPr txBox="1"/>
          <p:nvPr/>
        </p:nvSpPr>
        <p:spPr>
          <a:xfrm>
            <a:off x="6913417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CA3572-EC7E-6F18-5917-419665FF2EFA}"/>
              </a:ext>
            </a:extLst>
          </p:cNvPr>
          <p:cNvSpPr txBox="1"/>
          <p:nvPr/>
        </p:nvSpPr>
        <p:spPr>
          <a:xfrm>
            <a:off x="8143009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DCC67-5714-52DB-2420-D49C7D9C712E}"/>
              </a:ext>
            </a:extLst>
          </p:cNvPr>
          <p:cNvSpPr txBox="1"/>
          <p:nvPr/>
        </p:nvSpPr>
        <p:spPr>
          <a:xfrm>
            <a:off x="9372601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7C9949-6180-595C-882F-D093F45F8A42}"/>
              </a:ext>
            </a:extLst>
          </p:cNvPr>
          <p:cNvSpPr txBox="1"/>
          <p:nvPr/>
        </p:nvSpPr>
        <p:spPr>
          <a:xfrm>
            <a:off x="10602193" y="4941413"/>
            <a:ext cx="1049482" cy="8289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</a:t>
            </a:r>
            <a:endParaRPr lang="ko-KR" altLang="en-US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83677D6-5641-747D-30E5-1BD459287036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1381987" y="3187224"/>
            <a:ext cx="15724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2611CDD-8C0E-996D-62FB-26D8D0A0740A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2563087" y="3187224"/>
            <a:ext cx="391396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A08F6B2-BEB2-3EA4-275D-545789A2D8A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2954483" y="3187224"/>
            <a:ext cx="79490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DC7FF5-0048-9BA6-0CAD-16D05116CF3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4978974" y="3187224"/>
            <a:ext cx="105468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57109D-2053-A8AE-79B3-922E8583044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>
            <a:off x="6033656" y="3187224"/>
            <a:ext cx="174910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365E47B-4877-3EF1-A773-CDC6FB9F60AC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033656" y="3187224"/>
            <a:ext cx="1404502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27AA39F-BF8B-E4B3-FD16-8B196423E4B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9112829" y="3187224"/>
            <a:ext cx="2014105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DC0AFA6-DFEB-009A-940B-472D84A554A6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9112829" y="3187224"/>
            <a:ext cx="784513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25ECB8-2762-1544-0C6D-CE8C67F9ADDB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8667750" y="3187224"/>
            <a:ext cx="445079" cy="1754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B2BBCE-4FE9-755E-DBA6-D4959D01C04A}"/>
              </a:ext>
            </a:extLst>
          </p:cNvPr>
          <p:cNvSpPr/>
          <p:nvPr/>
        </p:nvSpPr>
        <p:spPr>
          <a:xfrm>
            <a:off x="280555" y="4364182"/>
            <a:ext cx="11720945" cy="2003076"/>
          </a:xfrm>
          <a:prstGeom prst="rect">
            <a:avLst/>
          </a:prstGeom>
          <a:solidFill>
            <a:schemeClr val="accent4">
              <a:alpha val="21000"/>
            </a:schemeClr>
          </a:solidFill>
          <a:ln>
            <a:solidFill>
              <a:schemeClr val="accent1">
                <a:shade val="50000"/>
                <a:alpha val="96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B7FA21-F4D4-17F1-F769-C5F27F4DC5FA}"/>
              </a:ext>
            </a:extLst>
          </p:cNvPr>
          <p:cNvSpPr txBox="1"/>
          <p:nvPr/>
        </p:nvSpPr>
        <p:spPr>
          <a:xfrm>
            <a:off x="301336" y="5803544"/>
            <a:ext cx="2786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OLS</a:t>
            </a:r>
            <a:r>
              <a:rPr lang="en-US" altLang="ko-KR" sz="2800" dirty="0"/>
              <a:t>: Pooled 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389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KoPub돋움체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주상원</dc:creator>
  <cp:lastModifiedBy>주상원</cp:lastModifiedBy>
  <cp:revision>1</cp:revision>
  <dcterms:created xsi:type="dcterms:W3CDTF">2023-01-18T06:31:45Z</dcterms:created>
  <dcterms:modified xsi:type="dcterms:W3CDTF">2023-01-18T06:41:45Z</dcterms:modified>
</cp:coreProperties>
</file>