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100"/>
    <a:srgbClr val="FF84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308632-E1D1-4863-A840-A2DFE1CF93F1}" v="3" dt="2023-01-26T09:04:11.083"/>
    <p1510:client id="{9D9C2D40-DEF9-4F8D-A9E0-AE9373B1CD27}" v="223" dt="2023-01-26T16:09:57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주상원" userId="20f45aad-3735-4b46-b3e4-3c4e735e7b26" providerId="ADAL" clId="{28308632-E1D1-4863-A840-A2DFE1CF93F1}"/>
    <pc:docChg chg="undo custSel addSld modSld">
      <pc:chgData name="주상원" userId="20f45aad-3735-4b46-b3e4-3c4e735e7b26" providerId="ADAL" clId="{28308632-E1D1-4863-A840-A2DFE1CF93F1}" dt="2023-01-26T09:04:11.083" v="44"/>
      <pc:docMkLst>
        <pc:docMk/>
      </pc:docMkLst>
      <pc:sldChg chg="modSp mod">
        <pc:chgData name="주상원" userId="20f45aad-3735-4b46-b3e4-3c4e735e7b26" providerId="ADAL" clId="{28308632-E1D1-4863-A840-A2DFE1CF93F1}" dt="2023-01-19T03:35:37.289" v="37" actId="1076"/>
        <pc:sldMkLst>
          <pc:docMk/>
          <pc:sldMk cId="333898920" sldId="257"/>
        </pc:sldMkLst>
        <pc:spChg chg="mod">
          <ac:chgData name="주상원" userId="20f45aad-3735-4b46-b3e4-3c4e735e7b26" providerId="ADAL" clId="{28308632-E1D1-4863-A840-A2DFE1CF93F1}" dt="2023-01-19T03:35:37.289" v="37" actId="1076"/>
          <ac:spMkLst>
            <pc:docMk/>
            <pc:sldMk cId="333898920" sldId="257"/>
            <ac:spMk id="58" creationId="{84B7FA21-F4D4-17F1-F769-C5F27F4DC5FA}"/>
          </ac:spMkLst>
        </pc:spChg>
      </pc:sldChg>
      <pc:sldChg chg="modSp mod">
        <pc:chgData name="주상원" userId="20f45aad-3735-4b46-b3e4-3c4e735e7b26" providerId="ADAL" clId="{28308632-E1D1-4863-A840-A2DFE1CF93F1}" dt="2023-01-19T03:35:07.117" v="16" actId="20577"/>
        <pc:sldMkLst>
          <pc:docMk/>
          <pc:sldMk cId="3229919337" sldId="258"/>
        </pc:sldMkLst>
        <pc:spChg chg="mod">
          <ac:chgData name="주상원" userId="20f45aad-3735-4b46-b3e4-3c4e735e7b26" providerId="ADAL" clId="{28308632-E1D1-4863-A840-A2DFE1CF93F1}" dt="2023-01-19T03:35:07.117" v="16" actId="20577"/>
          <ac:spMkLst>
            <pc:docMk/>
            <pc:sldMk cId="3229919337" sldId="258"/>
            <ac:spMk id="51" creationId="{B05CEC64-F9C8-5CCB-803D-9DDE7641C1FF}"/>
          </ac:spMkLst>
        </pc:spChg>
      </pc:sldChg>
      <pc:sldChg chg="addSp delSp modSp new mod">
        <pc:chgData name="주상원" userId="20f45aad-3735-4b46-b3e4-3c4e735e7b26" providerId="ADAL" clId="{28308632-E1D1-4863-A840-A2DFE1CF93F1}" dt="2023-01-26T09:04:11.083" v="44"/>
        <pc:sldMkLst>
          <pc:docMk/>
          <pc:sldMk cId="2051611770" sldId="260"/>
        </pc:sldMkLst>
        <pc:spChg chg="del">
          <ac:chgData name="주상원" userId="20f45aad-3735-4b46-b3e4-3c4e735e7b26" providerId="ADAL" clId="{28308632-E1D1-4863-A840-A2DFE1CF93F1}" dt="2023-01-26T07:33:03.118" v="39" actId="478"/>
          <ac:spMkLst>
            <pc:docMk/>
            <pc:sldMk cId="2051611770" sldId="260"/>
            <ac:spMk id="2" creationId="{3C09CC53-99F6-FB5E-5C6B-CD89E3A00324}"/>
          </ac:spMkLst>
        </pc:spChg>
        <pc:spChg chg="del">
          <ac:chgData name="주상원" userId="20f45aad-3735-4b46-b3e4-3c4e735e7b26" providerId="ADAL" clId="{28308632-E1D1-4863-A840-A2DFE1CF93F1}" dt="2023-01-26T07:33:03.118" v="39" actId="478"/>
          <ac:spMkLst>
            <pc:docMk/>
            <pc:sldMk cId="2051611770" sldId="260"/>
            <ac:spMk id="3" creationId="{F10EB8E3-A237-0627-8F3D-0FE5D71BBAB6}"/>
          </ac:spMkLst>
        </pc:spChg>
        <pc:spChg chg="add del mod">
          <ac:chgData name="주상원" userId="20f45aad-3735-4b46-b3e4-3c4e735e7b26" providerId="ADAL" clId="{28308632-E1D1-4863-A840-A2DFE1CF93F1}" dt="2023-01-26T07:33:17.271" v="41" actId="767"/>
          <ac:spMkLst>
            <pc:docMk/>
            <pc:sldMk cId="2051611770" sldId="260"/>
            <ac:spMk id="4" creationId="{4A287FBE-9401-B1BE-F649-4221B174A02E}"/>
          </ac:spMkLst>
        </pc:spChg>
        <pc:graphicFrameChg chg="add del modGraphic">
          <ac:chgData name="주상원" userId="20f45aad-3735-4b46-b3e4-3c4e735e7b26" providerId="ADAL" clId="{28308632-E1D1-4863-A840-A2DFE1CF93F1}" dt="2023-01-26T07:36:07.851" v="43" actId="1032"/>
          <ac:graphicFrameMkLst>
            <pc:docMk/>
            <pc:sldMk cId="2051611770" sldId="260"/>
            <ac:graphicFrameMk id="5" creationId="{0D490F96-4288-B926-0ECF-D52D7C45B6D2}"/>
          </ac:graphicFrameMkLst>
        </pc:graphicFrameChg>
        <pc:picChg chg="add mod">
          <ac:chgData name="주상원" userId="20f45aad-3735-4b46-b3e4-3c4e735e7b26" providerId="ADAL" clId="{28308632-E1D1-4863-A840-A2DFE1CF93F1}" dt="2023-01-26T09:04:11.083" v="44"/>
          <ac:picMkLst>
            <pc:docMk/>
            <pc:sldMk cId="2051611770" sldId="260"/>
            <ac:picMk id="7" creationId="{D7B170F0-E28E-2D5F-C189-2E346F41C001}"/>
          </ac:picMkLst>
        </pc:picChg>
      </pc:sldChg>
    </pc:docChg>
  </pc:docChgLst>
  <pc:docChgLst>
    <pc:chgData name="주상원" userId="20f45aad-3735-4b46-b3e4-3c4e735e7b26" providerId="ADAL" clId="{9D9C2D40-DEF9-4F8D-A9E0-AE9373B1CD27}"/>
    <pc:docChg chg="undo custSel addSld modSld">
      <pc:chgData name="주상원" userId="20f45aad-3735-4b46-b3e4-3c4e735e7b26" providerId="ADAL" clId="{9D9C2D40-DEF9-4F8D-A9E0-AE9373B1CD27}" dt="2023-01-26T16:11:12.326" v="874" actId="13926"/>
      <pc:docMkLst>
        <pc:docMk/>
      </pc:docMkLst>
      <pc:sldChg chg="addSp delSp modSp new mod">
        <pc:chgData name="주상원" userId="20f45aad-3735-4b46-b3e4-3c4e735e7b26" providerId="ADAL" clId="{9D9C2D40-DEF9-4F8D-A9E0-AE9373B1CD27}" dt="2023-01-26T14:55:25.266" v="308" actId="20577"/>
        <pc:sldMkLst>
          <pc:docMk/>
          <pc:sldMk cId="2969086241" sldId="261"/>
        </pc:sldMkLst>
        <pc:spChg chg="del">
          <ac:chgData name="주상원" userId="20f45aad-3735-4b46-b3e4-3c4e735e7b26" providerId="ADAL" clId="{9D9C2D40-DEF9-4F8D-A9E0-AE9373B1CD27}" dt="2023-01-26T14:42:18.716" v="1" actId="478"/>
          <ac:spMkLst>
            <pc:docMk/>
            <pc:sldMk cId="2969086241" sldId="261"/>
            <ac:spMk id="2" creationId="{ECB7B755-B81A-7A55-C0C1-E6A44D452833}"/>
          </ac:spMkLst>
        </pc:spChg>
        <pc:spChg chg="del">
          <ac:chgData name="주상원" userId="20f45aad-3735-4b46-b3e4-3c4e735e7b26" providerId="ADAL" clId="{9D9C2D40-DEF9-4F8D-A9E0-AE9373B1CD27}" dt="2023-01-26T14:42:18.716" v="1" actId="478"/>
          <ac:spMkLst>
            <pc:docMk/>
            <pc:sldMk cId="2969086241" sldId="261"/>
            <ac:spMk id="3" creationId="{65E49FC6-6068-14E1-0FBF-1978102AB55E}"/>
          </ac:spMkLst>
        </pc:spChg>
        <pc:spChg chg="add mod">
          <ac:chgData name="주상원" userId="20f45aad-3735-4b46-b3e4-3c4e735e7b26" providerId="ADAL" clId="{9D9C2D40-DEF9-4F8D-A9E0-AE9373B1CD27}" dt="2023-01-26T14:44:27.153" v="61" actId="1076"/>
          <ac:spMkLst>
            <pc:docMk/>
            <pc:sldMk cId="2969086241" sldId="261"/>
            <ac:spMk id="9" creationId="{AED31F20-9A6C-5750-4B42-AF035FC96C25}"/>
          </ac:spMkLst>
        </pc:spChg>
        <pc:spChg chg="add mod">
          <ac:chgData name="주상원" userId="20f45aad-3735-4b46-b3e4-3c4e735e7b26" providerId="ADAL" clId="{9D9C2D40-DEF9-4F8D-A9E0-AE9373B1CD27}" dt="2023-01-26T14:45:07.528" v="112" actId="1076"/>
          <ac:spMkLst>
            <pc:docMk/>
            <pc:sldMk cId="2969086241" sldId="261"/>
            <ac:spMk id="12" creationId="{10C69481-9D45-C95A-35E2-6B0B4F62E8CA}"/>
          </ac:spMkLst>
        </pc:spChg>
        <pc:spChg chg="add mod">
          <ac:chgData name="주상원" userId="20f45aad-3735-4b46-b3e4-3c4e735e7b26" providerId="ADAL" clId="{9D9C2D40-DEF9-4F8D-A9E0-AE9373B1CD27}" dt="2023-01-26T14:50:42.540" v="120" actId="208"/>
          <ac:spMkLst>
            <pc:docMk/>
            <pc:sldMk cId="2969086241" sldId="261"/>
            <ac:spMk id="13" creationId="{1124F201-033A-67F3-B8F9-42A3FEBDD61F}"/>
          </ac:spMkLst>
        </pc:spChg>
        <pc:spChg chg="add mod">
          <ac:chgData name="주상원" userId="20f45aad-3735-4b46-b3e4-3c4e735e7b26" providerId="ADAL" clId="{9D9C2D40-DEF9-4F8D-A9E0-AE9373B1CD27}" dt="2023-01-26T14:55:25.266" v="308" actId="20577"/>
          <ac:spMkLst>
            <pc:docMk/>
            <pc:sldMk cId="2969086241" sldId="261"/>
            <ac:spMk id="14" creationId="{C891C132-C788-783E-6963-09F428BC3370}"/>
          </ac:spMkLst>
        </pc:spChg>
        <pc:picChg chg="add mod">
          <ac:chgData name="주상원" userId="20f45aad-3735-4b46-b3e4-3c4e735e7b26" providerId="ADAL" clId="{9D9C2D40-DEF9-4F8D-A9E0-AE9373B1CD27}" dt="2023-01-26T14:42:32.638" v="4" actId="1076"/>
          <ac:picMkLst>
            <pc:docMk/>
            <pc:sldMk cId="2969086241" sldId="261"/>
            <ac:picMk id="5" creationId="{1A1EB88D-B7A0-C52A-2AAB-8FC76754FA88}"/>
          </ac:picMkLst>
        </pc:picChg>
        <pc:picChg chg="add mod">
          <ac:chgData name="주상원" userId="20f45aad-3735-4b46-b3e4-3c4e735e7b26" providerId="ADAL" clId="{9D9C2D40-DEF9-4F8D-A9E0-AE9373B1CD27}" dt="2023-01-26T14:43:05.030" v="8" actId="1076"/>
          <ac:picMkLst>
            <pc:docMk/>
            <pc:sldMk cId="2969086241" sldId="261"/>
            <ac:picMk id="7" creationId="{6A46480B-5CB2-BA6A-260E-BE53B75984E5}"/>
          </ac:picMkLst>
        </pc:picChg>
        <pc:cxnChg chg="add">
          <ac:chgData name="주상원" userId="20f45aad-3735-4b46-b3e4-3c4e735e7b26" providerId="ADAL" clId="{9D9C2D40-DEF9-4F8D-A9E0-AE9373B1CD27}" dt="2023-01-26T14:44:45.498" v="62" actId="11529"/>
          <ac:cxnSpMkLst>
            <pc:docMk/>
            <pc:sldMk cId="2969086241" sldId="261"/>
            <ac:cxnSpMk id="11" creationId="{37D0D8B9-096C-6DF7-A873-DDDAC53D15CA}"/>
          </ac:cxnSpMkLst>
        </pc:cxnChg>
      </pc:sldChg>
      <pc:sldChg chg="addSp delSp modSp new mod">
        <pc:chgData name="주상원" userId="20f45aad-3735-4b46-b3e4-3c4e735e7b26" providerId="ADAL" clId="{9D9C2D40-DEF9-4F8D-A9E0-AE9373B1CD27}" dt="2023-01-26T15:04:02.488" v="388" actId="1076"/>
        <pc:sldMkLst>
          <pc:docMk/>
          <pc:sldMk cId="4154245659" sldId="262"/>
        </pc:sldMkLst>
        <pc:spChg chg="del">
          <ac:chgData name="주상원" userId="20f45aad-3735-4b46-b3e4-3c4e735e7b26" providerId="ADAL" clId="{9D9C2D40-DEF9-4F8D-A9E0-AE9373B1CD27}" dt="2023-01-26T14:46:06.381" v="114" actId="478"/>
          <ac:spMkLst>
            <pc:docMk/>
            <pc:sldMk cId="4154245659" sldId="262"/>
            <ac:spMk id="2" creationId="{23B5D7CF-DF2B-7D7E-BB8A-203254E9C2A7}"/>
          </ac:spMkLst>
        </pc:spChg>
        <pc:spChg chg="del">
          <ac:chgData name="주상원" userId="20f45aad-3735-4b46-b3e4-3c4e735e7b26" providerId="ADAL" clId="{9D9C2D40-DEF9-4F8D-A9E0-AE9373B1CD27}" dt="2023-01-26T14:46:06.381" v="114" actId="478"/>
          <ac:spMkLst>
            <pc:docMk/>
            <pc:sldMk cId="4154245659" sldId="262"/>
            <ac:spMk id="3" creationId="{826FC66D-DDEB-4A5F-FAA9-E8023930969E}"/>
          </ac:spMkLst>
        </pc:spChg>
        <pc:spChg chg="add del mod">
          <ac:chgData name="주상원" userId="20f45aad-3735-4b46-b3e4-3c4e735e7b26" providerId="ADAL" clId="{9D9C2D40-DEF9-4F8D-A9E0-AE9373B1CD27}" dt="2023-01-26T14:52:06.388" v="184"/>
          <ac:spMkLst>
            <pc:docMk/>
            <pc:sldMk cId="4154245659" sldId="262"/>
            <ac:spMk id="8" creationId="{AA523437-6EB4-E896-53EC-DAB5D3D81858}"/>
          </ac:spMkLst>
        </pc:spChg>
        <pc:spChg chg="add del mod">
          <ac:chgData name="주상원" userId="20f45aad-3735-4b46-b3e4-3c4e735e7b26" providerId="ADAL" clId="{9D9C2D40-DEF9-4F8D-A9E0-AE9373B1CD27}" dt="2023-01-26T14:52:26.090" v="186" actId="767"/>
          <ac:spMkLst>
            <pc:docMk/>
            <pc:sldMk cId="4154245659" sldId="262"/>
            <ac:spMk id="9" creationId="{BD293F7A-A576-2461-18A4-E29295C7F7CF}"/>
          </ac:spMkLst>
        </pc:spChg>
        <pc:spChg chg="add mod">
          <ac:chgData name="주상원" userId="20f45aad-3735-4b46-b3e4-3c4e735e7b26" providerId="ADAL" clId="{9D9C2D40-DEF9-4F8D-A9E0-AE9373B1CD27}" dt="2023-01-26T14:54:47.635" v="291" actId="1076"/>
          <ac:spMkLst>
            <pc:docMk/>
            <pc:sldMk cId="4154245659" sldId="262"/>
            <ac:spMk id="10" creationId="{64B538F3-CB8E-5686-5946-7EB3A16719BC}"/>
          </ac:spMkLst>
        </pc:spChg>
        <pc:spChg chg="add mod">
          <ac:chgData name="주상원" userId="20f45aad-3735-4b46-b3e4-3c4e735e7b26" providerId="ADAL" clId="{9D9C2D40-DEF9-4F8D-A9E0-AE9373B1CD27}" dt="2023-01-26T14:53:58.292" v="281" actId="1076"/>
          <ac:spMkLst>
            <pc:docMk/>
            <pc:sldMk cId="4154245659" sldId="262"/>
            <ac:spMk id="11" creationId="{E765EFD1-ADDB-91AC-17E9-8BEF341A0B31}"/>
          </ac:spMkLst>
        </pc:spChg>
        <pc:spChg chg="add mod">
          <ac:chgData name="주상원" userId="20f45aad-3735-4b46-b3e4-3c4e735e7b26" providerId="ADAL" clId="{9D9C2D40-DEF9-4F8D-A9E0-AE9373B1CD27}" dt="2023-01-26T14:55:12.335" v="306" actId="1076"/>
          <ac:spMkLst>
            <pc:docMk/>
            <pc:sldMk cId="4154245659" sldId="262"/>
            <ac:spMk id="18" creationId="{D04FD5B8-5E14-2C58-CC54-B4975189C55B}"/>
          </ac:spMkLst>
        </pc:spChg>
        <pc:spChg chg="add mod">
          <ac:chgData name="주상원" userId="20f45aad-3735-4b46-b3e4-3c4e735e7b26" providerId="ADAL" clId="{9D9C2D40-DEF9-4F8D-A9E0-AE9373B1CD27}" dt="2023-01-26T14:55:40.651" v="314" actId="14100"/>
          <ac:spMkLst>
            <pc:docMk/>
            <pc:sldMk cId="4154245659" sldId="262"/>
            <ac:spMk id="19" creationId="{112503BA-DBD4-D8B6-3B16-102F811AA04A}"/>
          </ac:spMkLst>
        </pc:spChg>
        <pc:spChg chg="add mod">
          <ac:chgData name="주상원" userId="20f45aad-3735-4b46-b3e4-3c4e735e7b26" providerId="ADAL" clId="{9D9C2D40-DEF9-4F8D-A9E0-AE9373B1CD27}" dt="2023-01-26T14:55:59.605" v="329" actId="20577"/>
          <ac:spMkLst>
            <pc:docMk/>
            <pc:sldMk cId="4154245659" sldId="262"/>
            <ac:spMk id="20" creationId="{75711750-1DEE-DFB9-CADF-8C831C8F73F5}"/>
          </ac:spMkLst>
        </pc:spChg>
        <pc:spChg chg="add mod">
          <ac:chgData name="주상원" userId="20f45aad-3735-4b46-b3e4-3c4e735e7b26" providerId="ADAL" clId="{9D9C2D40-DEF9-4F8D-A9E0-AE9373B1CD27}" dt="2023-01-26T14:58:14.803" v="345" actId="1076"/>
          <ac:spMkLst>
            <pc:docMk/>
            <pc:sldMk cId="4154245659" sldId="262"/>
            <ac:spMk id="22" creationId="{54E59A85-BD70-CC75-83FE-D0E92583AAE4}"/>
          </ac:spMkLst>
        </pc:spChg>
        <pc:picChg chg="add del mod">
          <ac:chgData name="주상원" userId="20f45aad-3735-4b46-b3e4-3c4e735e7b26" providerId="ADAL" clId="{9D9C2D40-DEF9-4F8D-A9E0-AE9373B1CD27}" dt="2023-01-26T14:51:41.189" v="175" actId="478"/>
          <ac:picMkLst>
            <pc:docMk/>
            <pc:sldMk cId="4154245659" sldId="262"/>
            <ac:picMk id="5" creationId="{D9965C20-4DE7-8384-75E4-41099C8C9B76}"/>
          </ac:picMkLst>
        </pc:picChg>
        <pc:picChg chg="add mod">
          <ac:chgData name="주상원" userId="20f45aad-3735-4b46-b3e4-3c4e735e7b26" providerId="ADAL" clId="{9D9C2D40-DEF9-4F8D-A9E0-AE9373B1CD27}" dt="2023-01-26T15:04:02.488" v="388" actId="1076"/>
          <ac:picMkLst>
            <pc:docMk/>
            <pc:sldMk cId="4154245659" sldId="262"/>
            <ac:picMk id="7" creationId="{DA3D668F-E631-1BC6-20B8-1B17688C6B12}"/>
          </ac:picMkLst>
        </pc:picChg>
        <pc:cxnChg chg="add mod">
          <ac:chgData name="주상원" userId="20f45aad-3735-4b46-b3e4-3c4e735e7b26" providerId="ADAL" clId="{9D9C2D40-DEF9-4F8D-A9E0-AE9373B1CD27}" dt="2023-01-26T14:54:52.557" v="294" actId="14100"/>
          <ac:cxnSpMkLst>
            <pc:docMk/>
            <pc:sldMk cId="4154245659" sldId="262"/>
            <ac:cxnSpMk id="13" creationId="{DF87EE37-D284-1169-5C5F-5F926620152F}"/>
          </ac:cxnSpMkLst>
        </pc:cxnChg>
        <pc:cxnChg chg="add mod">
          <ac:chgData name="주상원" userId="20f45aad-3735-4b46-b3e4-3c4e735e7b26" providerId="ADAL" clId="{9D9C2D40-DEF9-4F8D-A9E0-AE9373B1CD27}" dt="2023-01-26T14:54:35.459" v="289" actId="1582"/>
          <ac:cxnSpMkLst>
            <pc:docMk/>
            <pc:sldMk cId="4154245659" sldId="262"/>
            <ac:cxnSpMk id="14" creationId="{74E67977-5550-76BF-1291-029DFAF0AA93}"/>
          </ac:cxnSpMkLst>
        </pc:cxnChg>
      </pc:sldChg>
      <pc:sldChg chg="addSp delSp modSp add mod">
        <pc:chgData name="주상원" userId="20f45aad-3735-4b46-b3e4-3c4e735e7b26" providerId="ADAL" clId="{9D9C2D40-DEF9-4F8D-A9E0-AE9373B1CD27}" dt="2023-01-26T15:04:21.995" v="399" actId="20577"/>
        <pc:sldMkLst>
          <pc:docMk/>
          <pc:sldMk cId="2829707433" sldId="263"/>
        </pc:sldMkLst>
        <pc:spChg chg="add mod">
          <ac:chgData name="주상원" userId="20f45aad-3735-4b46-b3e4-3c4e735e7b26" providerId="ADAL" clId="{9D9C2D40-DEF9-4F8D-A9E0-AE9373B1CD27}" dt="2023-01-26T15:03:56.766" v="386" actId="1076"/>
          <ac:spMkLst>
            <pc:docMk/>
            <pc:sldMk cId="2829707433" sldId="263"/>
            <ac:spMk id="4" creationId="{73B04650-50AB-02B3-5310-AA496FB636AA}"/>
          </ac:spMkLst>
        </pc:spChg>
        <pc:spChg chg="add mod">
          <ac:chgData name="주상원" userId="20f45aad-3735-4b46-b3e4-3c4e735e7b26" providerId="ADAL" clId="{9D9C2D40-DEF9-4F8D-A9E0-AE9373B1CD27}" dt="2023-01-26T15:03:56.766" v="386" actId="1076"/>
          <ac:spMkLst>
            <pc:docMk/>
            <pc:sldMk cId="2829707433" sldId="263"/>
            <ac:spMk id="5" creationId="{6F3AE761-E5C8-5B63-D02D-7D73E515C866}"/>
          </ac:spMkLst>
        </pc:spChg>
        <pc:spChg chg="del">
          <ac:chgData name="주상원" userId="20f45aad-3735-4b46-b3e4-3c4e735e7b26" providerId="ADAL" clId="{9D9C2D40-DEF9-4F8D-A9E0-AE9373B1CD27}" dt="2023-01-26T14:58:21.193" v="347" actId="478"/>
          <ac:spMkLst>
            <pc:docMk/>
            <pc:sldMk cId="2829707433" sldId="263"/>
            <ac:spMk id="10" creationId="{64B538F3-CB8E-5686-5946-7EB3A16719BC}"/>
          </ac:spMkLst>
        </pc:spChg>
        <pc:spChg chg="del">
          <ac:chgData name="주상원" userId="20f45aad-3735-4b46-b3e4-3c4e735e7b26" providerId="ADAL" clId="{9D9C2D40-DEF9-4F8D-A9E0-AE9373B1CD27}" dt="2023-01-26T14:58:21.193" v="347" actId="478"/>
          <ac:spMkLst>
            <pc:docMk/>
            <pc:sldMk cId="2829707433" sldId="263"/>
            <ac:spMk id="11" creationId="{E765EFD1-ADDB-91AC-17E9-8BEF341A0B31}"/>
          </ac:spMkLst>
        </pc:spChg>
        <pc:spChg chg="add mod">
          <ac:chgData name="주상원" userId="20f45aad-3735-4b46-b3e4-3c4e735e7b26" providerId="ADAL" clId="{9D9C2D40-DEF9-4F8D-A9E0-AE9373B1CD27}" dt="2023-01-26T15:04:21.995" v="399" actId="20577"/>
          <ac:spMkLst>
            <pc:docMk/>
            <pc:sldMk cId="2829707433" sldId="263"/>
            <ac:spMk id="12" creationId="{117697C1-77F3-C66B-A8A2-21A953B2A41A}"/>
          </ac:spMkLst>
        </pc:spChg>
        <pc:spChg chg="del">
          <ac:chgData name="주상원" userId="20f45aad-3735-4b46-b3e4-3c4e735e7b26" providerId="ADAL" clId="{9D9C2D40-DEF9-4F8D-A9E0-AE9373B1CD27}" dt="2023-01-26T14:58:21.193" v="347" actId="478"/>
          <ac:spMkLst>
            <pc:docMk/>
            <pc:sldMk cId="2829707433" sldId="263"/>
            <ac:spMk id="18" creationId="{D04FD5B8-5E14-2C58-CC54-B4975189C55B}"/>
          </ac:spMkLst>
        </pc:spChg>
        <pc:spChg chg="del">
          <ac:chgData name="주상원" userId="20f45aad-3735-4b46-b3e4-3c4e735e7b26" providerId="ADAL" clId="{9D9C2D40-DEF9-4F8D-A9E0-AE9373B1CD27}" dt="2023-01-26T14:58:21.193" v="347" actId="478"/>
          <ac:spMkLst>
            <pc:docMk/>
            <pc:sldMk cId="2829707433" sldId="263"/>
            <ac:spMk id="19" creationId="{112503BA-DBD4-D8B6-3B16-102F811AA04A}"/>
          </ac:spMkLst>
        </pc:spChg>
        <pc:spChg chg="del">
          <ac:chgData name="주상원" userId="20f45aad-3735-4b46-b3e4-3c4e735e7b26" providerId="ADAL" clId="{9D9C2D40-DEF9-4F8D-A9E0-AE9373B1CD27}" dt="2023-01-26T14:58:21.193" v="347" actId="478"/>
          <ac:spMkLst>
            <pc:docMk/>
            <pc:sldMk cId="2829707433" sldId="263"/>
            <ac:spMk id="20" creationId="{75711750-1DEE-DFB9-CADF-8C831C8F73F5}"/>
          </ac:spMkLst>
        </pc:spChg>
        <pc:spChg chg="mod">
          <ac:chgData name="주상원" userId="20f45aad-3735-4b46-b3e4-3c4e735e7b26" providerId="ADAL" clId="{9D9C2D40-DEF9-4F8D-A9E0-AE9373B1CD27}" dt="2023-01-26T15:03:15.298" v="384" actId="20577"/>
          <ac:spMkLst>
            <pc:docMk/>
            <pc:sldMk cId="2829707433" sldId="263"/>
            <ac:spMk id="22" creationId="{54E59A85-BD70-CC75-83FE-D0E92583AAE4}"/>
          </ac:spMkLst>
        </pc:spChg>
        <pc:picChg chg="add mod">
          <ac:chgData name="주상원" userId="20f45aad-3735-4b46-b3e4-3c4e735e7b26" providerId="ADAL" clId="{9D9C2D40-DEF9-4F8D-A9E0-AE9373B1CD27}" dt="2023-01-26T15:02:34.009" v="350" actId="1076"/>
          <ac:picMkLst>
            <pc:docMk/>
            <pc:sldMk cId="2829707433" sldId="263"/>
            <ac:picMk id="3" creationId="{4DD88E04-36C8-9611-5E6A-85286132F60D}"/>
          </ac:picMkLst>
        </pc:picChg>
        <pc:picChg chg="del">
          <ac:chgData name="주상원" userId="20f45aad-3735-4b46-b3e4-3c4e735e7b26" providerId="ADAL" clId="{9D9C2D40-DEF9-4F8D-A9E0-AE9373B1CD27}" dt="2023-01-26T14:58:21.193" v="347" actId="478"/>
          <ac:picMkLst>
            <pc:docMk/>
            <pc:sldMk cId="2829707433" sldId="263"/>
            <ac:picMk id="7" creationId="{DA3D668F-E631-1BC6-20B8-1B17688C6B12}"/>
          </ac:picMkLst>
        </pc:picChg>
        <pc:cxnChg chg="add mod">
          <ac:chgData name="주상원" userId="20f45aad-3735-4b46-b3e4-3c4e735e7b26" providerId="ADAL" clId="{9D9C2D40-DEF9-4F8D-A9E0-AE9373B1CD27}" dt="2023-01-26T15:04:11.765" v="391" actId="14100"/>
          <ac:cxnSpMkLst>
            <pc:docMk/>
            <pc:sldMk cId="2829707433" sldId="263"/>
            <ac:cxnSpMk id="6" creationId="{CFEEA36A-67FA-9F12-E5F2-819DB7EE9E3C}"/>
          </ac:cxnSpMkLst>
        </pc:cxnChg>
        <pc:cxnChg chg="del">
          <ac:chgData name="주상원" userId="20f45aad-3735-4b46-b3e4-3c4e735e7b26" providerId="ADAL" clId="{9D9C2D40-DEF9-4F8D-A9E0-AE9373B1CD27}" dt="2023-01-26T14:58:21.193" v="347" actId="478"/>
          <ac:cxnSpMkLst>
            <pc:docMk/>
            <pc:sldMk cId="2829707433" sldId="263"/>
            <ac:cxnSpMk id="13" creationId="{DF87EE37-D284-1169-5C5F-5F926620152F}"/>
          </ac:cxnSpMkLst>
        </pc:cxnChg>
        <pc:cxnChg chg="del">
          <ac:chgData name="주상원" userId="20f45aad-3735-4b46-b3e4-3c4e735e7b26" providerId="ADAL" clId="{9D9C2D40-DEF9-4F8D-A9E0-AE9373B1CD27}" dt="2023-01-26T14:58:21.193" v="347" actId="478"/>
          <ac:cxnSpMkLst>
            <pc:docMk/>
            <pc:sldMk cId="2829707433" sldId="263"/>
            <ac:cxnSpMk id="14" creationId="{74E67977-5550-76BF-1291-029DFAF0AA93}"/>
          </ac:cxnSpMkLst>
        </pc:cxnChg>
      </pc:sldChg>
      <pc:sldChg chg="addSp delSp modSp add mod">
        <pc:chgData name="주상원" userId="20f45aad-3735-4b46-b3e4-3c4e735e7b26" providerId="ADAL" clId="{9D9C2D40-DEF9-4F8D-A9E0-AE9373B1CD27}" dt="2023-01-26T15:18:07.757" v="426" actId="1076"/>
        <pc:sldMkLst>
          <pc:docMk/>
          <pc:sldMk cId="90367313" sldId="264"/>
        </pc:sldMkLst>
        <pc:spChg chg="del">
          <ac:chgData name="주상원" userId="20f45aad-3735-4b46-b3e4-3c4e735e7b26" providerId="ADAL" clId="{9D9C2D40-DEF9-4F8D-A9E0-AE9373B1CD27}" dt="2023-01-26T15:14:20.329" v="401" actId="478"/>
          <ac:spMkLst>
            <pc:docMk/>
            <pc:sldMk cId="90367313" sldId="264"/>
            <ac:spMk id="10" creationId="{64B538F3-CB8E-5686-5946-7EB3A16719BC}"/>
          </ac:spMkLst>
        </pc:spChg>
        <pc:spChg chg="del">
          <ac:chgData name="주상원" userId="20f45aad-3735-4b46-b3e4-3c4e735e7b26" providerId="ADAL" clId="{9D9C2D40-DEF9-4F8D-A9E0-AE9373B1CD27}" dt="2023-01-26T15:14:20.329" v="401" actId="478"/>
          <ac:spMkLst>
            <pc:docMk/>
            <pc:sldMk cId="90367313" sldId="264"/>
            <ac:spMk id="11" creationId="{E765EFD1-ADDB-91AC-17E9-8BEF341A0B31}"/>
          </ac:spMkLst>
        </pc:spChg>
        <pc:spChg chg="del">
          <ac:chgData name="주상원" userId="20f45aad-3735-4b46-b3e4-3c4e735e7b26" providerId="ADAL" clId="{9D9C2D40-DEF9-4F8D-A9E0-AE9373B1CD27}" dt="2023-01-26T15:14:20.329" v="401" actId="478"/>
          <ac:spMkLst>
            <pc:docMk/>
            <pc:sldMk cId="90367313" sldId="264"/>
            <ac:spMk id="18" creationId="{D04FD5B8-5E14-2C58-CC54-B4975189C55B}"/>
          </ac:spMkLst>
        </pc:spChg>
        <pc:spChg chg="del">
          <ac:chgData name="주상원" userId="20f45aad-3735-4b46-b3e4-3c4e735e7b26" providerId="ADAL" clId="{9D9C2D40-DEF9-4F8D-A9E0-AE9373B1CD27}" dt="2023-01-26T15:14:20.329" v="401" actId="478"/>
          <ac:spMkLst>
            <pc:docMk/>
            <pc:sldMk cId="90367313" sldId="264"/>
            <ac:spMk id="19" creationId="{112503BA-DBD4-D8B6-3B16-102F811AA04A}"/>
          </ac:spMkLst>
        </pc:spChg>
        <pc:spChg chg="del">
          <ac:chgData name="주상원" userId="20f45aad-3735-4b46-b3e4-3c4e735e7b26" providerId="ADAL" clId="{9D9C2D40-DEF9-4F8D-A9E0-AE9373B1CD27}" dt="2023-01-26T15:14:20.329" v="401" actId="478"/>
          <ac:spMkLst>
            <pc:docMk/>
            <pc:sldMk cId="90367313" sldId="264"/>
            <ac:spMk id="20" creationId="{75711750-1DEE-DFB9-CADF-8C831C8F73F5}"/>
          </ac:spMkLst>
        </pc:spChg>
        <pc:spChg chg="mod">
          <ac:chgData name="주상원" userId="20f45aad-3735-4b46-b3e4-3c4e735e7b26" providerId="ADAL" clId="{9D9C2D40-DEF9-4F8D-A9E0-AE9373B1CD27}" dt="2023-01-26T15:14:49.054" v="424" actId="20577"/>
          <ac:spMkLst>
            <pc:docMk/>
            <pc:sldMk cId="90367313" sldId="264"/>
            <ac:spMk id="22" creationId="{54E59A85-BD70-CC75-83FE-D0E92583AAE4}"/>
          </ac:spMkLst>
        </pc:spChg>
        <pc:picChg chg="add mod">
          <ac:chgData name="주상원" userId="20f45aad-3735-4b46-b3e4-3c4e735e7b26" providerId="ADAL" clId="{9D9C2D40-DEF9-4F8D-A9E0-AE9373B1CD27}" dt="2023-01-26T15:18:07.757" v="426" actId="1076"/>
          <ac:picMkLst>
            <pc:docMk/>
            <pc:sldMk cId="90367313" sldId="264"/>
            <ac:picMk id="3" creationId="{7B4B3763-51FD-9B8F-33F3-34884A97CF92}"/>
          </ac:picMkLst>
        </pc:picChg>
        <pc:picChg chg="del">
          <ac:chgData name="주상원" userId="20f45aad-3735-4b46-b3e4-3c4e735e7b26" providerId="ADAL" clId="{9D9C2D40-DEF9-4F8D-A9E0-AE9373B1CD27}" dt="2023-01-26T15:14:20.329" v="401" actId="478"/>
          <ac:picMkLst>
            <pc:docMk/>
            <pc:sldMk cId="90367313" sldId="264"/>
            <ac:picMk id="7" creationId="{DA3D668F-E631-1BC6-20B8-1B17688C6B12}"/>
          </ac:picMkLst>
        </pc:picChg>
        <pc:cxnChg chg="del">
          <ac:chgData name="주상원" userId="20f45aad-3735-4b46-b3e4-3c4e735e7b26" providerId="ADAL" clId="{9D9C2D40-DEF9-4F8D-A9E0-AE9373B1CD27}" dt="2023-01-26T15:14:20.329" v="401" actId="478"/>
          <ac:cxnSpMkLst>
            <pc:docMk/>
            <pc:sldMk cId="90367313" sldId="264"/>
            <ac:cxnSpMk id="13" creationId="{DF87EE37-D284-1169-5C5F-5F926620152F}"/>
          </ac:cxnSpMkLst>
        </pc:cxnChg>
        <pc:cxnChg chg="del">
          <ac:chgData name="주상원" userId="20f45aad-3735-4b46-b3e4-3c4e735e7b26" providerId="ADAL" clId="{9D9C2D40-DEF9-4F8D-A9E0-AE9373B1CD27}" dt="2023-01-26T15:14:20.329" v="401" actId="478"/>
          <ac:cxnSpMkLst>
            <pc:docMk/>
            <pc:sldMk cId="90367313" sldId="264"/>
            <ac:cxnSpMk id="14" creationId="{74E67977-5550-76BF-1291-029DFAF0AA93}"/>
          </ac:cxnSpMkLst>
        </pc:cxnChg>
      </pc:sldChg>
      <pc:sldChg chg="addSp delSp modSp new mod">
        <pc:chgData name="주상원" userId="20f45aad-3735-4b46-b3e4-3c4e735e7b26" providerId="ADAL" clId="{9D9C2D40-DEF9-4F8D-A9E0-AE9373B1CD27}" dt="2023-01-26T15:45:39.029" v="474" actId="1076"/>
        <pc:sldMkLst>
          <pc:docMk/>
          <pc:sldMk cId="1453937188" sldId="265"/>
        </pc:sldMkLst>
        <pc:spChg chg="del">
          <ac:chgData name="주상원" userId="20f45aad-3735-4b46-b3e4-3c4e735e7b26" providerId="ADAL" clId="{9D9C2D40-DEF9-4F8D-A9E0-AE9373B1CD27}" dt="2023-01-26T15:37:56.007" v="428" actId="478"/>
          <ac:spMkLst>
            <pc:docMk/>
            <pc:sldMk cId="1453937188" sldId="265"/>
            <ac:spMk id="2" creationId="{6082B078-7FB9-B527-1E36-CAE67C1EF8B1}"/>
          </ac:spMkLst>
        </pc:spChg>
        <pc:spChg chg="del">
          <ac:chgData name="주상원" userId="20f45aad-3735-4b46-b3e4-3c4e735e7b26" providerId="ADAL" clId="{9D9C2D40-DEF9-4F8D-A9E0-AE9373B1CD27}" dt="2023-01-26T15:37:56.007" v="428" actId="478"/>
          <ac:spMkLst>
            <pc:docMk/>
            <pc:sldMk cId="1453937188" sldId="265"/>
            <ac:spMk id="3" creationId="{C395D60C-6023-EE5D-9845-5C377F485D0F}"/>
          </ac:spMkLst>
        </pc:spChg>
        <pc:spChg chg="add del mod">
          <ac:chgData name="주상원" userId="20f45aad-3735-4b46-b3e4-3c4e735e7b26" providerId="ADAL" clId="{9D9C2D40-DEF9-4F8D-A9E0-AE9373B1CD27}" dt="2023-01-26T15:42:26.934" v="439" actId="478"/>
          <ac:spMkLst>
            <pc:docMk/>
            <pc:sldMk cId="1453937188" sldId="265"/>
            <ac:spMk id="4" creationId="{DA664712-19F0-F1AD-26D6-D708A93DE3B2}"/>
          </ac:spMkLst>
        </pc:spChg>
        <pc:spChg chg="add mod">
          <ac:chgData name="주상원" userId="20f45aad-3735-4b46-b3e4-3c4e735e7b26" providerId="ADAL" clId="{9D9C2D40-DEF9-4F8D-A9E0-AE9373B1CD27}" dt="2023-01-26T15:45:39.029" v="474" actId="1076"/>
          <ac:spMkLst>
            <pc:docMk/>
            <pc:sldMk cId="1453937188" sldId="265"/>
            <ac:spMk id="11" creationId="{F2C95CE6-6E68-EA51-D794-B3430D439AC3}"/>
          </ac:spMkLst>
        </pc:spChg>
        <pc:spChg chg="add mod">
          <ac:chgData name="주상원" userId="20f45aad-3735-4b46-b3e4-3c4e735e7b26" providerId="ADAL" clId="{9D9C2D40-DEF9-4F8D-A9E0-AE9373B1CD27}" dt="2023-01-26T15:45:39.029" v="474" actId="1076"/>
          <ac:spMkLst>
            <pc:docMk/>
            <pc:sldMk cId="1453937188" sldId="265"/>
            <ac:spMk id="12" creationId="{1C0FCA54-FC9D-6C0B-DA9C-F957838813C7}"/>
          </ac:spMkLst>
        </pc:spChg>
        <pc:spChg chg="add mod">
          <ac:chgData name="주상원" userId="20f45aad-3735-4b46-b3e4-3c4e735e7b26" providerId="ADAL" clId="{9D9C2D40-DEF9-4F8D-A9E0-AE9373B1CD27}" dt="2023-01-26T15:45:39.029" v="474" actId="1076"/>
          <ac:spMkLst>
            <pc:docMk/>
            <pc:sldMk cId="1453937188" sldId="265"/>
            <ac:spMk id="13" creationId="{48A2EC44-24E7-8681-6A81-94B9D910140B}"/>
          </ac:spMkLst>
        </pc:spChg>
        <pc:spChg chg="add mod">
          <ac:chgData name="주상원" userId="20f45aad-3735-4b46-b3e4-3c4e735e7b26" providerId="ADAL" clId="{9D9C2D40-DEF9-4F8D-A9E0-AE9373B1CD27}" dt="2023-01-26T15:45:39.029" v="474" actId="1076"/>
          <ac:spMkLst>
            <pc:docMk/>
            <pc:sldMk cId="1453937188" sldId="265"/>
            <ac:spMk id="14" creationId="{90E757B2-B623-7FDC-E8D9-9631363710A9}"/>
          </ac:spMkLst>
        </pc:spChg>
        <pc:picChg chg="add mod">
          <ac:chgData name="주상원" userId="20f45aad-3735-4b46-b3e4-3c4e735e7b26" providerId="ADAL" clId="{9D9C2D40-DEF9-4F8D-A9E0-AE9373B1CD27}" dt="2023-01-26T15:45:39.029" v="474" actId="1076"/>
          <ac:picMkLst>
            <pc:docMk/>
            <pc:sldMk cId="1453937188" sldId="265"/>
            <ac:picMk id="6" creationId="{3A6AB89B-984E-2A96-86E2-6980872AA183}"/>
          </ac:picMkLst>
        </pc:picChg>
        <pc:picChg chg="add mod">
          <ac:chgData name="주상원" userId="20f45aad-3735-4b46-b3e4-3c4e735e7b26" providerId="ADAL" clId="{9D9C2D40-DEF9-4F8D-A9E0-AE9373B1CD27}" dt="2023-01-26T15:45:39.029" v="474" actId="1076"/>
          <ac:picMkLst>
            <pc:docMk/>
            <pc:sldMk cId="1453937188" sldId="265"/>
            <ac:picMk id="8" creationId="{9B1B5B2C-7D10-F5A5-33CE-2B6B6AA0D8DE}"/>
          </ac:picMkLst>
        </pc:picChg>
        <pc:picChg chg="add mod">
          <ac:chgData name="주상원" userId="20f45aad-3735-4b46-b3e4-3c4e735e7b26" providerId="ADAL" clId="{9D9C2D40-DEF9-4F8D-A9E0-AE9373B1CD27}" dt="2023-01-26T15:45:39.029" v="474" actId="1076"/>
          <ac:picMkLst>
            <pc:docMk/>
            <pc:sldMk cId="1453937188" sldId="265"/>
            <ac:picMk id="10" creationId="{270C3BEA-4163-9F12-7EDB-D7EDD95E4EB7}"/>
          </ac:picMkLst>
        </pc:picChg>
      </pc:sldChg>
      <pc:sldChg chg="addSp delSp modSp new mod">
        <pc:chgData name="주상원" userId="20f45aad-3735-4b46-b3e4-3c4e735e7b26" providerId="ADAL" clId="{9D9C2D40-DEF9-4F8D-A9E0-AE9373B1CD27}" dt="2023-01-26T15:47:57.377" v="499" actId="14100"/>
        <pc:sldMkLst>
          <pc:docMk/>
          <pc:sldMk cId="1965509956" sldId="266"/>
        </pc:sldMkLst>
        <pc:spChg chg="del">
          <ac:chgData name="주상원" userId="20f45aad-3735-4b46-b3e4-3c4e735e7b26" providerId="ADAL" clId="{9D9C2D40-DEF9-4F8D-A9E0-AE9373B1CD27}" dt="2023-01-26T15:46:13.178" v="476" actId="478"/>
          <ac:spMkLst>
            <pc:docMk/>
            <pc:sldMk cId="1965509956" sldId="266"/>
            <ac:spMk id="2" creationId="{EC720F20-3EF3-C09B-769A-3984C85964F8}"/>
          </ac:spMkLst>
        </pc:spChg>
        <pc:spChg chg="del">
          <ac:chgData name="주상원" userId="20f45aad-3735-4b46-b3e4-3c4e735e7b26" providerId="ADAL" clId="{9D9C2D40-DEF9-4F8D-A9E0-AE9373B1CD27}" dt="2023-01-26T15:46:13.178" v="476" actId="478"/>
          <ac:spMkLst>
            <pc:docMk/>
            <pc:sldMk cId="1965509956" sldId="266"/>
            <ac:spMk id="3" creationId="{FA57AAAA-EB60-29F9-0011-A4C8281FD627}"/>
          </ac:spMkLst>
        </pc:spChg>
        <pc:spChg chg="add del">
          <ac:chgData name="주상원" userId="20f45aad-3735-4b46-b3e4-3c4e735e7b26" providerId="ADAL" clId="{9D9C2D40-DEF9-4F8D-A9E0-AE9373B1CD27}" dt="2023-01-26T15:46:35.571" v="481"/>
          <ac:spMkLst>
            <pc:docMk/>
            <pc:sldMk cId="1965509956" sldId="266"/>
            <ac:spMk id="6" creationId="{0FE1ABBC-80B2-1EF4-D9B4-07AFAAA154D1}"/>
          </ac:spMkLst>
        </pc:spChg>
        <pc:picChg chg="add mod">
          <ac:chgData name="주상원" userId="20f45aad-3735-4b46-b3e4-3c4e735e7b26" providerId="ADAL" clId="{9D9C2D40-DEF9-4F8D-A9E0-AE9373B1CD27}" dt="2023-01-26T15:46:18.287" v="479" actId="1076"/>
          <ac:picMkLst>
            <pc:docMk/>
            <pc:sldMk cId="1965509956" sldId="266"/>
            <ac:picMk id="5" creationId="{B95923C2-F244-A200-80E1-D19672E4764C}"/>
          </ac:picMkLst>
        </pc:picChg>
        <pc:picChg chg="add mod">
          <ac:chgData name="주상원" userId="20f45aad-3735-4b46-b3e4-3c4e735e7b26" providerId="ADAL" clId="{9D9C2D40-DEF9-4F8D-A9E0-AE9373B1CD27}" dt="2023-01-26T15:46:58.883" v="484" actId="1076"/>
          <ac:picMkLst>
            <pc:docMk/>
            <pc:sldMk cId="1965509956" sldId="266"/>
            <ac:picMk id="8" creationId="{B811EE89-A126-4ED2-C780-ACF2339C18A9}"/>
          </ac:picMkLst>
        </pc:picChg>
        <pc:cxnChg chg="add mod">
          <ac:chgData name="주상원" userId="20f45aad-3735-4b46-b3e4-3c4e735e7b26" providerId="ADAL" clId="{9D9C2D40-DEF9-4F8D-A9E0-AE9373B1CD27}" dt="2023-01-26T15:47:27.094" v="487" actId="1582"/>
          <ac:cxnSpMkLst>
            <pc:docMk/>
            <pc:sldMk cId="1965509956" sldId="266"/>
            <ac:cxnSpMk id="10" creationId="{C5D837C3-5CCF-82A7-DAB7-316633CF5AA7}"/>
          </ac:cxnSpMkLst>
        </pc:cxnChg>
        <pc:cxnChg chg="add mod">
          <ac:chgData name="주상원" userId="20f45aad-3735-4b46-b3e4-3c4e735e7b26" providerId="ADAL" clId="{9D9C2D40-DEF9-4F8D-A9E0-AE9373B1CD27}" dt="2023-01-26T15:47:34.972" v="490" actId="14100"/>
          <ac:cxnSpMkLst>
            <pc:docMk/>
            <pc:sldMk cId="1965509956" sldId="266"/>
            <ac:cxnSpMk id="11" creationId="{9B7793BB-380E-7F11-CA03-61C999090CBD}"/>
          </ac:cxnSpMkLst>
        </pc:cxnChg>
        <pc:cxnChg chg="add mod">
          <ac:chgData name="주상원" userId="20f45aad-3735-4b46-b3e4-3c4e735e7b26" providerId="ADAL" clId="{9D9C2D40-DEF9-4F8D-A9E0-AE9373B1CD27}" dt="2023-01-26T15:47:41.442" v="492" actId="1076"/>
          <ac:cxnSpMkLst>
            <pc:docMk/>
            <pc:sldMk cId="1965509956" sldId="266"/>
            <ac:cxnSpMk id="14" creationId="{0CE82D6E-5D02-C57E-C341-CEF55A75F109}"/>
          </ac:cxnSpMkLst>
        </pc:cxnChg>
        <pc:cxnChg chg="add mod">
          <ac:chgData name="주상원" userId="20f45aad-3735-4b46-b3e4-3c4e735e7b26" providerId="ADAL" clId="{9D9C2D40-DEF9-4F8D-A9E0-AE9373B1CD27}" dt="2023-01-26T15:47:51.247" v="496" actId="14100"/>
          <ac:cxnSpMkLst>
            <pc:docMk/>
            <pc:sldMk cId="1965509956" sldId="266"/>
            <ac:cxnSpMk id="15" creationId="{28573109-FC61-7A4E-6560-EB5312DCE709}"/>
          </ac:cxnSpMkLst>
        </pc:cxnChg>
        <pc:cxnChg chg="add mod">
          <ac:chgData name="주상원" userId="20f45aad-3735-4b46-b3e4-3c4e735e7b26" providerId="ADAL" clId="{9D9C2D40-DEF9-4F8D-A9E0-AE9373B1CD27}" dt="2023-01-26T15:47:57.377" v="499" actId="14100"/>
          <ac:cxnSpMkLst>
            <pc:docMk/>
            <pc:sldMk cId="1965509956" sldId="266"/>
            <ac:cxnSpMk id="17" creationId="{EE5628AE-2F7D-825F-1EC9-54D8F93581F0}"/>
          </ac:cxnSpMkLst>
        </pc:cxnChg>
      </pc:sldChg>
      <pc:sldChg chg="addSp delSp modSp new mod">
        <pc:chgData name="주상원" userId="20f45aad-3735-4b46-b3e4-3c4e735e7b26" providerId="ADAL" clId="{9D9C2D40-DEF9-4F8D-A9E0-AE9373B1CD27}" dt="2023-01-26T16:11:12.326" v="874" actId="13926"/>
        <pc:sldMkLst>
          <pc:docMk/>
          <pc:sldMk cId="1044175515" sldId="267"/>
        </pc:sldMkLst>
        <pc:spChg chg="del">
          <ac:chgData name="주상원" userId="20f45aad-3735-4b46-b3e4-3c4e735e7b26" providerId="ADAL" clId="{9D9C2D40-DEF9-4F8D-A9E0-AE9373B1CD27}" dt="2023-01-26T15:48:25.867" v="501" actId="478"/>
          <ac:spMkLst>
            <pc:docMk/>
            <pc:sldMk cId="1044175515" sldId="267"/>
            <ac:spMk id="2" creationId="{E2D7FFDF-FF7C-65FB-27C6-9C9D5E1CF02C}"/>
          </ac:spMkLst>
        </pc:spChg>
        <pc:spChg chg="del">
          <ac:chgData name="주상원" userId="20f45aad-3735-4b46-b3e4-3c4e735e7b26" providerId="ADAL" clId="{9D9C2D40-DEF9-4F8D-A9E0-AE9373B1CD27}" dt="2023-01-26T15:48:25.867" v="501" actId="478"/>
          <ac:spMkLst>
            <pc:docMk/>
            <pc:sldMk cId="1044175515" sldId="267"/>
            <ac:spMk id="3" creationId="{5741199F-A832-741D-51CB-208F2F469EEC}"/>
          </ac:spMkLst>
        </pc:spChg>
        <pc:spChg chg="add mod">
          <ac:chgData name="주상원" userId="20f45aad-3735-4b46-b3e4-3c4e735e7b26" providerId="ADAL" clId="{9D9C2D40-DEF9-4F8D-A9E0-AE9373B1CD27}" dt="2023-01-26T16:08:46.772" v="841" actId="1076"/>
          <ac:spMkLst>
            <pc:docMk/>
            <pc:sldMk cId="1044175515" sldId="267"/>
            <ac:spMk id="12" creationId="{AA20EFAA-0238-3667-D4F7-5F2E1E6A123F}"/>
          </ac:spMkLst>
        </pc:spChg>
        <pc:spChg chg="add del mod">
          <ac:chgData name="주상원" userId="20f45aad-3735-4b46-b3e4-3c4e735e7b26" providerId="ADAL" clId="{9D9C2D40-DEF9-4F8D-A9E0-AE9373B1CD27}" dt="2023-01-26T15:55:27.570" v="663" actId="478"/>
          <ac:spMkLst>
            <pc:docMk/>
            <pc:sldMk cId="1044175515" sldId="267"/>
            <ac:spMk id="13" creationId="{375020D4-00D9-9FA5-479D-E9C3B2DA2067}"/>
          </ac:spMkLst>
        </pc:spChg>
        <pc:spChg chg="add mod">
          <ac:chgData name="주상원" userId="20f45aad-3735-4b46-b3e4-3c4e735e7b26" providerId="ADAL" clId="{9D9C2D40-DEF9-4F8D-A9E0-AE9373B1CD27}" dt="2023-01-26T16:08:41.186" v="840" actId="1076"/>
          <ac:spMkLst>
            <pc:docMk/>
            <pc:sldMk cId="1044175515" sldId="267"/>
            <ac:spMk id="14" creationId="{3CAAEF68-291C-234E-D10C-9B25E06E4FD0}"/>
          </ac:spMkLst>
        </pc:spChg>
        <pc:spChg chg="add mod">
          <ac:chgData name="주상원" userId="20f45aad-3735-4b46-b3e4-3c4e735e7b26" providerId="ADAL" clId="{9D9C2D40-DEF9-4F8D-A9E0-AE9373B1CD27}" dt="2023-01-26T16:08:46.772" v="841" actId="1076"/>
          <ac:spMkLst>
            <pc:docMk/>
            <pc:sldMk cId="1044175515" sldId="267"/>
            <ac:spMk id="15" creationId="{BD44560E-6680-72A5-F9E1-7D92470DE28A}"/>
          </ac:spMkLst>
        </pc:spChg>
        <pc:spChg chg="add mod">
          <ac:chgData name="주상원" userId="20f45aad-3735-4b46-b3e4-3c4e735e7b26" providerId="ADAL" clId="{9D9C2D40-DEF9-4F8D-A9E0-AE9373B1CD27}" dt="2023-01-26T16:08:55.069" v="842" actId="1076"/>
          <ac:spMkLst>
            <pc:docMk/>
            <pc:sldMk cId="1044175515" sldId="267"/>
            <ac:spMk id="16" creationId="{B5A021C1-5046-4DF6-A58B-96413E99B4CF}"/>
          </ac:spMkLst>
        </pc:spChg>
        <pc:spChg chg="add mod">
          <ac:chgData name="주상원" userId="20f45aad-3735-4b46-b3e4-3c4e735e7b26" providerId="ADAL" clId="{9D9C2D40-DEF9-4F8D-A9E0-AE9373B1CD27}" dt="2023-01-26T16:08:41.186" v="840" actId="1076"/>
          <ac:spMkLst>
            <pc:docMk/>
            <pc:sldMk cId="1044175515" sldId="267"/>
            <ac:spMk id="17" creationId="{9849E9CB-DA22-9E44-853E-22B188B73A72}"/>
          </ac:spMkLst>
        </pc:spChg>
        <pc:spChg chg="add mod">
          <ac:chgData name="주상원" userId="20f45aad-3735-4b46-b3e4-3c4e735e7b26" providerId="ADAL" clId="{9D9C2D40-DEF9-4F8D-A9E0-AE9373B1CD27}" dt="2023-01-26T16:08:46.772" v="841" actId="1076"/>
          <ac:spMkLst>
            <pc:docMk/>
            <pc:sldMk cId="1044175515" sldId="267"/>
            <ac:spMk id="18" creationId="{9E5D1D12-5C94-1970-DF94-93C059B5E04B}"/>
          </ac:spMkLst>
        </pc:spChg>
        <pc:spChg chg="add mod">
          <ac:chgData name="주상원" userId="20f45aad-3735-4b46-b3e4-3c4e735e7b26" providerId="ADAL" clId="{9D9C2D40-DEF9-4F8D-A9E0-AE9373B1CD27}" dt="2023-01-26T16:08:55.069" v="842" actId="1076"/>
          <ac:spMkLst>
            <pc:docMk/>
            <pc:sldMk cId="1044175515" sldId="267"/>
            <ac:spMk id="19" creationId="{AF2C6D9A-B432-2BBB-D495-3FC246439E4D}"/>
          </ac:spMkLst>
        </pc:spChg>
        <pc:spChg chg="add mod">
          <ac:chgData name="주상원" userId="20f45aad-3735-4b46-b3e4-3c4e735e7b26" providerId="ADAL" clId="{9D9C2D40-DEF9-4F8D-A9E0-AE9373B1CD27}" dt="2023-01-26T16:08:41.186" v="840" actId="1076"/>
          <ac:spMkLst>
            <pc:docMk/>
            <pc:sldMk cId="1044175515" sldId="267"/>
            <ac:spMk id="20" creationId="{C0E41038-3EFF-7488-0441-03D6B12E32A9}"/>
          </ac:spMkLst>
        </pc:spChg>
        <pc:spChg chg="add mod">
          <ac:chgData name="주상원" userId="20f45aad-3735-4b46-b3e4-3c4e735e7b26" providerId="ADAL" clId="{9D9C2D40-DEF9-4F8D-A9E0-AE9373B1CD27}" dt="2023-01-26T16:08:55.069" v="842" actId="1076"/>
          <ac:spMkLst>
            <pc:docMk/>
            <pc:sldMk cId="1044175515" sldId="267"/>
            <ac:spMk id="21" creationId="{02F45409-F559-8FF5-7085-8393391CB42E}"/>
          </ac:spMkLst>
        </pc:spChg>
        <pc:spChg chg="add mod">
          <ac:chgData name="주상원" userId="20f45aad-3735-4b46-b3e4-3c4e735e7b26" providerId="ADAL" clId="{9D9C2D40-DEF9-4F8D-A9E0-AE9373B1CD27}" dt="2023-01-26T16:08:55.069" v="842" actId="1076"/>
          <ac:spMkLst>
            <pc:docMk/>
            <pc:sldMk cId="1044175515" sldId="267"/>
            <ac:spMk id="22" creationId="{804134E3-31F1-68D8-FE90-6346DF682A4F}"/>
          </ac:spMkLst>
        </pc:spChg>
        <pc:spChg chg="add mod">
          <ac:chgData name="주상원" userId="20f45aad-3735-4b46-b3e4-3c4e735e7b26" providerId="ADAL" clId="{9D9C2D40-DEF9-4F8D-A9E0-AE9373B1CD27}" dt="2023-01-26T16:08:41.186" v="840" actId="1076"/>
          <ac:spMkLst>
            <pc:docMk/>
            <pc:sldMk cId="1044175515" sldId="267"/>
            <ac:spMk id="23" creationId="{2D8CBA7D-0976-9099-D8E2-C0C53FAA98C5}"/>
          </ac:spMkLst>
        </pc:spChg>
        <pc:spChg chg="add mod">
          <ac:chgData name="주상원" userId="20f45aad-3735-4b46-b3e4-3c4e735e7b26" providerId="ADAL" clId="{9D9C2D40-DEF9-4F8D-A9E0-AE9373B1CD27}" dt="2023-01-26T16:08:46.772" v="841" actId="1076"/>
          <ac:spMkLst>
            <pc:docMk/>
            <pc:sldMk cId="1044175515" sldId="267"/>
            <ac:spMk id="28" creationId="{B7672340-E3C1-8309-E545-10D9E9F0FF06}"/>
          </ac:spMkLst>
        </pc:spChg>
        <pc:spChg chg="add mod">
          <ac:chgData name="주상원" userId="20f45aad-3735-4b46-b3e4-3c4e735e7b26" providerId="ADAL" clId="{9D9C2D40-DEF9-4F8D-A9E0-AE9373B1CD27}" dt="2023-01-26T16:08:55.069" v="842" actId="1076"/>
          <ac:spMkLst>
            <pc:docMk/>
            <pc:sldMk cId="1044175515" sldId="267"/>
            <ac:spMk id="29" creationId="{9193F3C5-E5E2-ECE4-7B46-2690126C4515}"/>
          </ac:spMkLst>
        </pc:spChg>
        <pc:spChg chg="add mod">
          <ac:chgData name="주상원" userId="20f45aad-3735-4b46-b3e4-3c4e735e7b26" providerId="ADAL" clId="{9D9C2D40-DEF9-4F8D-A9E0-AE9373B1CD27}" dt="2023-01-26T16:08:41.186" v="840" actId="1076"/>
          <ac:spMkLst>
            <pc:docMk/>
            <pc:sldMk cId="1044175515" sldId="267"/>
            <ac:spMk id="30" creationId="{C72C7F66-5FBE-593F-26F8-2EE88A2ED7E9}"/>
          </ac:spMkLst>
        </pc:spChg>
        <pc:spChg chg="add mod ord">
          <ac:chgData name="주상원" userId="20f45aad-3735-4b46-b3e4-3c4e735e7b26" providerId="ADAL" clId="{9D9C2D40-DEF9-4F8D-A9E0-AE9373B1CD27}" dt="2023-01-26T16:08:46.772" v="841" actId="1076"/>
          <ac:spMkLst>
            <pc:docMk/>
            <pc:sldMk cId="1044175515" sldId="267"/>
            <ac:spMk id="31" creationId="{D5784B0C-0F32-01D4-7696-B61E7FC22D4C}"/>
          </ac:spMkLst>
        </pc:spChg>
        <pc:spChg chg="add mod">
          <ac:chgData name="주상원" userId="20f45aad-3735-4b46-b3e4-3c4e735e7b26" providerId="ADAL" clId="{9D9C2D40-DEF9-4F8D-A9E0-AE9373B1CD27}" dt="2023-01-26T16:08:46.772" v="841" actId="1076"/>
          <ac:spMkLst>
            <pc:docMk/>
            <pc:sldMk cId="1044175515" sldId="267"/>
            <ac:spMk id="32" creationId="{03C216FC-1449-76B5-738D-57C177EEF99D}"/>
          </ac:spMkLst>
        </pc:spChg>
        <pc:spChg chg="add mod">
          <ac:chgData name="주상원" userId="20f45aad-3735-4b46-b3e4-3c4e735e7b26" providerId="ADAL" clId="{9D9C2D40-DEF9-4F8D-A9E0-AE9373B1CD27}" dt="2023-01-26T16:10:52.259" v="871" actId="208"/>
          <ac:spMkLst>
            <pc:docMk/>
            <pc:sldMk cId="1044175515" sldId="267"/>
            <ac:spMk id="33" creationId="{D8481235-0AEF-F245-20D3-E46802DD09AE}"/>
          </ac:spMkLst>
        </pc:spChg>
        <pc:spChg chg="add mod">
          <ac:chgData name="주상원" userId="20f45aad-3735-4b46-b3e4-3c4e735e7b26" providerId="ADAL" clId="{9D9C2D40-DEF9-4F8D-A9E0-AE9373B1CD27}" dt="2023-01-26T16:11:12.326" v="874" actId="13926"/>
          <ac:spMkLst>
            <pc:docMk/>
            <pc:sldMk cId="1044175515" sldId="267"/>
            <ac:spMk id="34" creationId="{BAF6D256-D8E4-B6B0-CE89-EAE900981B81}"/>
          </ac:spMkLst>
        </pc:spChg>
        <pc:spChg chg="add mod">
          <ac:chgData name="주상원" userId="20f45aad-3735-4b46-b3e4-3c4e735e7b26" providerId="ADAL" clId="{9D9C2D40-DEF9-4F8D-A9E0-AE9373B1CD27}" dt="2023-01-26T16:10:33.740" v="869" actId="14100"/>
          <ac:spMkLst>
            <pc:docMk/>
            <pc:sldMk cId="1044175515" sldId="267"/>
            <ac:spMk id="39" creationId="{135898E9-D4D9-4B8F-4B9D-8CF6CF815FE5}"/>
          </ac:spMkLst>
        </pc:spChg>
        <pc:spChg chg="add mod">
          <ac:chgData name="주상원" userId="20f45aad-3735-4b46-b3e4-3c4e735e7b26" providerId="ADAL" clId="{9D9C2D40-DEF9-4F8D-A9E0-AE9373B1CD27}" dt="2023-01-26T16:10:38.693" v="870" actId="1076"/>
          <ac:spMkLst>
            <pc:docMk/>
            <pc:sldMk cId="1044175515" sldId="267"/>
            <ac:spMk id="40" creationId="{AA943F75-EA9D-7C18-56EF-5A241C175A81}"/>
          </ac:spMkLst>
        </pc:spChg>
        <pc:picChg chg="add mod">
          <ac:chgData name="주상원" userId="20f45aad-3735-4b46-b3e4-3c4e735e7b26" providerId="ADAL" clId="{9D9C2D40-DEF9-4F8D-A9E0-AE9373B1CD27}" dt="2023-01-26T16:08:46.772" v="841" actId="1076"/>
          <ac:picMkLst>
            <pc:docMk/>
            <pc:sldMk cId="1044175515" sldId="267"/>
            <ac:picMk id="5" creationId="{D6989AFD-A023-C44E-DE83-3667FC63284C}"/>
          </ac:picMkLst>
        </pc:picChg>
        <pc:picChg chg="add mod">
          <ac:chgData name="주상원" userId="20f45aad-3735-4b46-b3e4-3c4e735e7b26" providerId="ADAL" clId="{9D9C2D40-DEF9-4F8D-A9E0-AE9373B1CD27}" dt="2023-01-26T16:08:46.772" v="841" actId="1076"/>
          <ac:picMkLst>
            <pc:docMk/>
            <pc:sldMk cId="1044175515" sldId="267"/>
            <ac:picMk id="7" creationId="{9E55B665-E715-FAF0-28A1-6E75CB21F2B0}"/>
          </ac:picMkLst>
        </pc:picChg>
        <pc:picChg chg="add mod">
          <ac:chgData name="주상원" userId="20f45aad-3735-4b46-b3e4-3c4e735e7b26" providerId="ADAL" clId="{9D9C2D40-DEF9-4F8D-A9E0-AE9373B1CD27}" dt="2023-01-26T16:08:55.069" v="842" actId="1076"/>
          <ac:picMkLst>
            <pc:docMk/>
            <pc:sldMk cId="1044175515" sldId="267"/>
            <ac:picMk id="9" creationId="{36D209DC-39A0-5516-67EC-49A953B40787}"/>
          </ac:picMkLst>
        </pc:picChg>
        <pc:picChg chg="add mod">
          <ac:chgData name="주상원" userId="20f45aad-3735-4b46-b3e4-3c4e735e7b26" providerId="ADAL" clId="{9D9C2D40-DEF9-4F8D-A9E0-AE9373B1CD27}" dt="2023-01-26T16:08:55.069" v="842" actId="1076"/>
          <ac:picMkLst>
            <pc:docMk/>
            <pc:sldMk cId="1044175515" sldId="267"/>
            <ac:picMk id="11" creationId="{75BA1AE6-B1D8-7AD7-ECF1-885D8AA767EB}"/>
          </ac:picMkLst>
        </pc:picChg>
        <pc:picChg chg="add del mod">
          <ac:chgData name="주상원" userId="20f45aad-3735-4b46-b3e4-3c4e735e7b26" providerId="ADAL" clId="{9D9C2D40-DEF9-4F8D-A9E0-AE9373B1CD27}" dt="2023-01-26T15:58:48.525" v="698" actId="478"/>
          <ac:picMkLst>
            <pc:docMk/>
            <pc:sldMk cId="1044175515" sldId="267"/>
            <ac:picMk id="25" creationId="{3975B1C9-B9C0-BE41-9195-A2CA4100ECA5}"/>
          </ac:picMkLst>
        </pc:picChg>
        <pc:picChg chg="add mod">
          <ac:chgData name="주상원" userId="20f45aad-3735-4b46-b3e4-3c4e735e7b26" providerId="ADAL" clId="{9D9C2D40-DEF9-4F8D-A9E0-AE9373B1CD27}" dt="2023-01-26T16:08:46.772" v="841" actId="1076"/>
          <ac:picMkLst>
            <pc:docMk/>
            <pc:sldMk cId="1044175515" sldId="267"/>
            <ac:picMk id="27" creationId="{81C38B59-9C75-FEDB-6F1D-3C34FB53A9DF}"/>
          </ac:picMkLst>
        </pc:picChg>
        <pc:picChg chg="add mod modCrop">
          <ac:chgData name="주상원" userId="20f45aad-3735-4b46-b3e4-3c4e735e7b26" providerId="ADAL" clId="{9D9C2D40-DEF9-4F8D-A9E0-AE9373B1CD27}" dt="2023-01-26T16:09:14.026" v="848" actId="18131"/>
          <ac:picMkLst>
            <pc:docMk/>
            <pc:sldMk cId="1044175515" sldId="267"/>
            <ac:picMk id="36" creationId="{0072082B-69D8-A122-8E4A-720A43F41A45}"/>
          </ac:picMkLst>
        </pc:picChg>
        <pc:picChg chg="add mod modCrop">
          <ac:chgData name="주상원" userId="20f45aad-3735-4b46-b3e4-3c4e735e7b26" providerId="ADAL" clId="{9D9C2D40-DEF9-4F8D-A9E0-AE9373B1CD27}" dt="2023-01-26T16:09:43.579" v="861" actId="1076"/>
          <ac:picMkLst>
            <pc:docMk/>
            <pc:sldMk cId="1044175515" sldId="267"/>
            <ac:picMk id="37" creationId="{2164FE7D-55E4-275C-3C2A-D68FEB723B0A}"/>
          </ac:picMkLst>
        </pc:picChg>
        <pc:picChg chg="add mod modCrop">
          <ac:chgData name="주상원" userId="20f45aad-3735-4b46-b3e4-3c4e735e7b26" providerId="ADAL" clId="{9D9C2D40-DEF9-4F8D-A9E0-AE9373B1CD27}" dt="2023-01-26T16:09:30.426" v="856" actId="1076"/>
          <ac:picMkLst>
            <pc:docMk/>
            <pc:sldMk cId="1044175515" sldId="267"/>
            <ac:picMk id="38" creationId="{AFC6B6B5-51F5-9304-8DF0-936A30C0EE3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BE953-453B-DB73-1AF4-1409925B4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BD8B5B-97A7-9B6D-C418-0BDE20E7A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95CD3-55B6-9D2C-989C-7DF366D0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256E-43AB-47CA-A9B1-8D3956E3B056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9C2D5-FE30-C466-3F97-BB5E2665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BD208-2CB0-4705-6812-1B7DF831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37A-D49D-4CC0-89BE-7BB2E2D4B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7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D6675-ADAF-DE99-8A0F-9419F5D0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A2C6CA-90A2-D30B-9108-150D51197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00AAD-994A-F068-9FAD-BB09B722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256E-43AB-47CA-A9B1-8D3956E3B056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DA589-6EF9-9D44-7613-F0DCC368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B8EFC-07A4-B3B1-E676-49D52A11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37A-D49D-4CC0-89BE-7BB2E2D4B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9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0902C0-B381-972E-BF70-E9DB37F51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2611E1-4A30-792B-9C2F-4E3F1A3D5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FD2D5-9304-F77B-2B2A-7930E047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256E-43AB-47CA-A9B1-8D3956E3B056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5EBED-9E4F-1D52-A51C-E5AF872C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46B87-7A12-8517-E3C9-C4E479F0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37A-D49D-4CC0-89BE-7BB2E2D4B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6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B56DA-968C-8E44-BA5C-1EB4CC4EB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BD7D04-AEBE-F3E9-34CA-6BFFB414F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EA285-D037-441C-984A-A6FAB49A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256E-43AB-47CA-A9B1-8D3956E3B056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F58D6B-2585-A00A-44BC-F5399B0D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71E5C-4C09-26E7-1D4E-020B5342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37A-D49D-4CC0-89BE-7BB2E2D4B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43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C4815-52E9-768B-E5AB-FFD85808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BBC5FE-C047-FBCE-AF1B-509F684E2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255C2-89E3-9E41-5891-85220F44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256E-43AB-47CA-A9B1-8D3956E3B056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9DBCF-084D-F257-D08D-EBC8B40B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63C902-6B26-608B-E9A6-0D245976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37A-D49D-4CC0-89BE-7BB2E2D4B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7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97D31-4782-9B84-6F03-A5164861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1DEED-CE89-97D2-2A79-CF583E36C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0BBDD8-6DA4-5649-EC17-79F536E38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3791F-FF64-5B9E-2F37-484299091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256E-43AB-47CA-A9B1-8D3956E3B056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9B9120-8C73-3398-17B8-0801AD9E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ECF6B4-B6FC-582B-DD70-1492C8BF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37A-D49D-4CC0-89BE-7BB2E2D4B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46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283F7-0EFF-3152-FC1B-7751C5C7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F2DAF4-BA01-82EB-EA10-CCF9A91B6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369300-FDB0-3306-1F32-CF64C69E0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33AEC-D756-73B2-1B4A-4A818956A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47F0F8-74B8-6E16-D095-7E43197E7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CD493A-1852-8C45-402C-FA4F137E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256E-43AB-47CA-A9B1-8D3956E3B056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41A28E-2EC5-0767-86B5-C82BF4D0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42248E-0F9F-AEB2-F44B-54410164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37A-D49D-4CC0-89BE-7BB2E2D4B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51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261C3-57EE-CD4A-69D8-77DB1D74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E66D48-506B-2ECD-0634-673C6FA74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256E-43AB-47CA-A9B1-8D3956E3B056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2AF323-C4B7-6C2B-A626-0F58F776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173774-68A6-7CB0-15B0-6ACEC790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37A-D49D-4CC0-89BE-7BB2E2D4B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358E25-FD12-71D1-17E2-45F00114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256E-43AB-47CA-A9B1-8D3956E3B056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77504E-BB08-8AB8-5C40-67799A76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2F719-DC5A-956F-C1A2-0A9B38B0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37A-D49D-4CC0-89BE-7BB2E2D4B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12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B53C2-FFC5-3DA8-9D6A-F35610A19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56A54A-DD22-13FE-1449-EFB98CA24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65DE51-EE3E-F605-779C-7EEDA2180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45EC1A-C265-0EEF-9865-8B30695B6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256E-43AB-47CA-A9B1-8D3956E3B056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CBD3EB-4E1E-C939-3FA9-97F8271B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4C8049-B7B6-8C04-C8AC-EE05597F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37A-D49D-4CC0-89BE-7BB2E2D4B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42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0A4B5-789E-B126-2091-725A0ACA1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AF0E0D-8776-B64B-7A3C-DDADEFB5C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8D92BD-307E-B5E7-E38F-EA36223ED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666261-A22B-9874-2A7B-2B720354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256E-43AB-47CA-A9B1-8D3956E3B056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53724F-7523-BF6E-03D4-4EB95E32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DD1FA-B908-4713-9CAD-92648470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37A-D49D-4CC0-89BE-7BB2E2D4B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0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5CDA9D-D144-526B-734C-561A9567D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FF6336-CC9E-611F-EF0E-7E0C4F98A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A914C3-15BA-F16C-7881-16CC39DD0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C256E-43AB-47CA-A9B1-8D3956E3B056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FB3801-973C-2C7E-8BEF-15568743C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B3B70-A35C-16D0-DBA0-A8B296F84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7837A-D49D-4CC0-89BE-7BB2E2D4B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16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2A001C-F803-594E-34B9-26ADD3571A85}"/>
              </a:ext>
            </a:extLst>
          </p:cNvPr>
          <p:cNvSpPr txBox="1"/>
          <p:nvPr/>
        </p:nvSpPr>
        <p:spPr>
          <a:xfrm>
            <a:off x="4724400" y="490742"/>
            <a:ext cx="2618509" cy="8289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서울대학교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EF924-79AF-CA69-47BC-CD93C06FB050}"/>
              </a:ext>
            </a:extLst>
          </p:cNvPr>
          <p:cNvSpPr txBox="1"/>
          <p:nvPr/>
        </p:nvSpPr>
        <p:spPr>
          <a:xfrm>
            <a:off x="1645228" y="2358322"/>
            <a:ext cx="2618509" cy="82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8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김주의</a:t>
            </a:r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반</a:t>
            </a:r>
            <a:b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sz="15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15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우수강의상</a:t>
            </a:r>
            <a:r>
              <a:rPr lang="en-US" altLang="ko-KR" sz="15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500" dirty="0">
              <a:solidFill>
                <a:srgbClr val="FF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896EE-E442-5129-3911-3BB8C5A01C43}"/>
              </a:ext>
            </a:extLst>
          </p:cNvPr>
          <p:cNvSpPr txBox="1"/>
          <p:nvPr/>
        </p:nvSpPr>
        <p:spPr>
          <a:xfrm>
            <a:off x="4724401" y="2358322"/>
            <a:ext cx="2618509" cy="82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주상원 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51227-AD0A-22A1-3E68-BD0078870636}"/>
              </a:ext>
            </a:extLst>
          </p:cNvPr>
          <p:cNvSpPr txBox="1"/>
          <p:nvPr/>
        </p:nvSpPr>
        <p:spPr>
          <a:xfrm>
            <a:off x="7803574" y="2358322"/>
            <a:ext cx="2618509" cy="82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이재호 반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1BA948D-A4B5-E9EE-2E8A-EA75B926B01A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2954483" y="1319644"/>
            <a:ext cx="3079172" cy="103867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350F28-8A62-2375-3113-BE02D24626FA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6033655" y="1319644"/>
            <a:ext cx="1" cy="103867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E317F5-941C-6BB9-27E0-8A504FA049D2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6033655" y="1319644"/>
            <a:ext cx="3079174" cy="103867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7CB668-CFFD-4F89-BB36-710C38EC2AE1}"/>
              </a:ext>
            </a:extLst>
          </p:cNvPr>
          <p:cNvSpPr txBox="1"/>
          <p:nvPr/>
        </p:nvSpPr>
        <p:spPr>
          <a:xfrm>
            <a:off x="857246" y="4941413"/>
            <a:ext cx="1049482" cy="82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FF7588-5967-23F9-5AF2-49DCC9405B08}"/>
              </a:ext>
            </a:extLst>
          </p:cNvPr>
          <p:cNvSpPr txBox="1"/>
          <p:nvPr/>
        </p:nvSpPr>
        <p:spPr>
          <a:xfrm>
            <a:off x="2038346" y="4941413"/>
            <a:ext cx="1049482" cy="82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A7D623-4C2F-079E-6430-BC2564C599B6}"/>
              </a:ext>
            </a:extLst>
          </p:cNvPr>
          <p:cNvSpPr txBox="1"/>
          <p:nvPr/>
        </p:nvSpPr>
        <p:spPr>
          <a:xfrm>
            <a:off x="3224642" y="4941413"/>
            <a:ext cx="1049482" cy="82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FF7894-EB9B-C6F8-09FA-53FCF73FF988}"/>
              </a:ext>
            </a:extLst>
          </p:cNvPr>
          <p:cNvSpPr txBox="1"/>
          <p:nvPr/>
        </p:nvSpPr>
        <p:spPr>
          <a:xfrm>
            <a:off x="4454233" y="4941413"/>
            <a:ext cx="1049482" cy="82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A3CEB9-9E69-E1BC-89D9-B331E6904D8B}"/>
              </a:ext>
            </a:extLst>
          </p:cNvPr>
          <p:cNvSpPr txBox="1"/>
          <p:nvPr/>
        </p:nvSpPr>
        <p:spPr>
          <a:xfrm>
            <a:off x="5683825" y="4941413"/>
            <a:ext cx="1049482" cy="82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4FAE0A-45F7-5560-5A37-5066F50DBDAF}"/>
              </a:ext>
            </a:extLst>
          </p:cNvPr>
          <p:cNvSpPr txBox="1"/>
          <p:nvPr/>
        </p:nvSpPr>
        <p:spPr>
          <a:xfrm>
            <a:off x="6913417" y="4941413"/>
            <a:ext cx="1049482" cy="82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CA3572-EC7E-6F18-5917-419665FF2EFA}"/>
              </a:ext>
            </a:extLst>
          </p:cNvPr>
          <p:cNvSpPr txBox="1"/>
          <p:nvPr/>
        </p:nvSpPr>
        <p:spPr>
          <a:xfrm>
            <a:off x="8143009" y="4941413"/>
            <a:ext cx="1049482" cy="82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7DCC67-5714-52DB-2420-D49C7D9C712E}"/>
              </a:ext>
            </a:extLst>
          </p:cNvPr>
          <p:cNvSpPr txBox="1"/>
          <p:nvPr/>
        </p:nvSpPr>
        <p:spPr>
          <a:xfrm>
            <a:off x="9372601" y="4941413"/>
            <a:ext cx="1049482" cy="82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H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7C9949-6180-595C-882F-D093F45F8A42}"/>
              </a:ext>
            </a:extLst>
          </p:cNvPr>
          <p:cNvSpPr txBox="1"/>
          <p:nvPr/>
        </p:nvSpPr>
        <p:spPr>
          <a:xfrm>
            <a:off x="10602193" y="4941413"/>
            <a:ext cx="1049482" cy="82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83677D6-5641-747D-30E5-1BD459287036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flipH="1">
            <a:off x="1381987" y="3187224"/>
            <a:ext cx="1572496" cy="17541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2611CDD-8C0E-996D-62FB-26D8D0A0740A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 flipH="1">
            <a:off x="2563087" y="3187224"/>
            <a:ext cx="391396" cy="17541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A08F6B2-BEB2-3EA4-275D-545789A2D8A4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>
            <a:off x="2954483" y="3187224"/>
            <a:ext cx="794900" cy="17541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5DC7FF5-0048-9BA6-0CAD-16D05116CF3D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4978974" y="3187224"/>
            <a:ext cx="1054682" cy="17541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B57109D-2053-A8AE-79B3-922E8583044A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>
            <a:off x="6033656" y="3187224"/>
            <a:ext cx="174910" cy="17541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365E47B-4877-3EF1-A773-CDC6FB9F60AC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6033656" y="3187224"/>
            <a:ext cx="1404502" cy="17541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27AA39F-BF8B-E4B3-FD16-8B196423E4B5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>
            <a:off x="9112829" y="3187224"/>
            <a:ext cx="2014105" cy="17541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DC0AFA6-DFEB-009A-940B-472D84A554A6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9112829" y="3187224"/>
            <a:ext cx="784513" cy="17541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325ECB8-2762-1544-0C6D-CE8C67F9ADDB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flipH="1">
            <a:off x="8667750" y="3187224"/>
            <a:ext cx="445079" cy="17541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5B2BBCE-4FE9-755E-DBA6-D4959D01C04A}"/>
              </a:ext>
            </a:extLst>
          </p:cNvPr>
          <p:cNvSpPr/>
          <p:nvPr/>
        </p:nvSpPr>
        <p:spPr>
          <a:xfrm>
            <a:off x="280555" y="4364182"/>
            <a:ext cx="11720945" cy="2003076"/>
          </a:xfrm>
          <a:prstGeom prst="rect">
            <a:avLst/>
          </a:prstGeom>
          <a:solidFill>
            <a:schemeClr val="accent4">
              <a:alpha val="21000"/>
            </a:schemeClr>
          </a:solidFill>
          <a:ln>
            <a:solidFill>
              <a:schemeClr val="accent1">
                <a:shade val="50000"/>
                <a:alpha val="96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4B7FA21-F4D4-17F1-F769-C5F27F4DC5FA}"/>
              </a:ext>
            </a:extLst>
          </p:cNvPr>
          <p:cNvSpPr txBox="1"/>
          <p:nvPr/>
        </p:nvSpPr>
        <p:spPr>
          <a:xfrm>
            <a:off x="1498020" y="1087738"/>
            <a:ext cx="226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ighlight>
                  <a:srgbClr val="FFFF00"/>
                </a:highlight>
              </a:rPr>
              <a:t>Pooled OLS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389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5923C2-F244-A200-80E1-D19672E47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51430"/>
            <a:ext cx="4855422" cy="16433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11EE89-A126-4ED2-C780-ACF2339C1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92" y="1805146"/>
            <a:ext cx="4662831" cy="324770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5D837C3-5CCF-82A7-DAB7-316633CF5AA7}"/>
              </a:ext>
            </a:extLst>
          </p:cNvPr>
          <p:cNvCxnSpPr/>
          <p:nvPr/>
        </p:nvCxnSpPr>
        <p:spPr>
          <a:xfrm>
            <a:off x="5310293" y="2695787"/>
            <a:ext cx="1584960" cy="1334346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B7793BB-380E-7F11-CA03-61C999090CBD}"/>
              </a:ext>
            </a:extLst>
          </p:cNvPr>
          <p:cNvCxnSpPr>
            <a:cxnSpLocks/>
          </p:cNvCxnSpPr>
          <p:nvPr/>
        </p:nvCxnSpPr>
        <p:spPr>
          <a:xfrm>
            <a:off x="5310293" y="2837145"/>
            <a:ext cx="1341028" cy="187891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CE82D6E-5D02-C57E-C341-CEF55A75F109}"/>
              </a:ext>
            </a:extLst>
          </p:cNvPr>
          <p:cNvCxnSpPr>
            <a:cxnSpLocks/>
          </p:cNvCxnSpPr>
          <p:nvPr/>
        </p:nvCxnSpPr>
        <p:spPr>
          <a:xfrm>
            <a:off x="5310293" y="2978503"/>
            <a:ext cx="1341028" cy="187891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8573109-FC61-7A4E-6560-EB5312DCE709}"/>
              </a:ext>
            </a:extLst>
          </p:cNvPr>
          <p:cNvCxnSpPr>
            <a:cxnSpLocks/>
          </p:cNvCxnSpPr>
          <p:nvPr/>
        </p:nvCxnSpPr>
        <p:spPr>
          <a:xfrm>
            <a:off x="5310293" y="3269014"/>
            <a:ext cx="785707" cy="235304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E5628AE-2F7D-825F-1EC9-54D8F93581F0}"/>
              </a:ext>
            </a:extLst>
          </p:cNvPr>
          <p:cNvCxnSpPr>
            <a:cxnSpLocks/>
          </p:cNvCxnSpPr>
          <p:nvPr/>
        </p:nvCxnSpPr>
        <p:spPr>
          <a:xfrm>
            <a:off x="5296747" y="3081607"/>
            <a:ext cx="1786721" cy="676201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509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989AFD-A023-C44E-DE83-3667FC632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457" y="949941"/>
            <a:ext cx="3921296" cy="16849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55B665-E715-FAF0-28A1-6E75CB21F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36" y="2992975"/>
            <a:ext cx="4935380" cy="11897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D209DC-39A0-5516-67EC-49A953B40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951" y="1017625"/>
            <a:ext cx="5033946" cy="17287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BA1AE6-B1D8-7AD7-ECF1-885D8AA76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8951" y="3267966"/>
            <a:ext cx="5033945" cy="13496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20EFAA-0238-3667-D4F7-5F2E1E6A123F}"/>
              </a:ext>
            </a:extLst>
          </p:cNvPr>
          <p:cNvSpPr txBox="1"/>
          <p:nvPr/>
        </p:nvSpPr>
        <p:spPr>
          <a:xfrm>
            <a:off x="4310656" y="1824380"/>
            <a:ext cx="650333" cy="15291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AAEF68-291C-234E-D10C-9B25E06E4FD0}"/>
              </a:ext>
            </a:extLst>
          </p:cNvPr>
          <p:cNvSpPr txBox="1"/>
          <p:nvPr/>
        </p:nvSpPr>
        <p:spPr>
          <a:xfrm>
            <a:off x="3846232" y="225496"/>
            <a:ext cx="724747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ICC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44560E-6680-72A5-F9E1-7D92470DE28A}"/>
              </a:ext>
            </a:extLst>
          </p:cNvPr>
          <p:cNvSpPr txBox="1"/>
          <p:nvPr/>
        </p:nvSpPr>
        <p:spPr>
          <a:xfrm>
            <a:off x="3616482" y="1815322"/>
            <a:ext cx="650333" cy="16927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A021C1-5046-4DF6-A58B-96413E99B4CF}"/>
              </a:ext>
            </a:extLst>
          </p:cNvPr>
          <p:cNvSpPr txBox="1"/>
          <p:nvPr/>
        </p:nvSpPr>
        <p:spPr>
          <a:xfrm>
            <a:off x="8725073" y="1751173"/>
            <a:ext cx="650333" cy="18466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49E9CB-DA22-9E44-853E-22B188B73A72}"/>
                  </a:ext>
                </a:extLst>
              </p:cNvPr>
              <p:cNvSpPr txBox="1"/>
              <p:nvPr/>
            </p:nvSpPr>
            <p:spPr>
              <a:xfrm>
                <a:off x="4693826" y="225496"/>
                <a:ext cx="724747" cy="369332"/>
              </a:xfrm>
              <a:prstGeom prst="rect">
                <a:avLst/>
              </a:prstGeom>
              <a:noFill/>
              <a:ln w="28575">
                <a:solidFill>
                  <a:srgbClr val="FED1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49E9CB-DA22-9E44-853E-22B188B73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826" y="225496"/>
                <a:ext cx="72474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FED1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E5D1D12-5C94-1970-DF94-93C059B5E04B}"/>
              </a:ext>
            </a:extLst>
          </p:cNvPr>
          <p:cNvSpPr txBox="1"/>
          <p:nvPr/>
        </p:nvSpPr>
        <p:spPr>
          <a:xfrm>
            <a:off x="3616482" y="2014302"/>
            <a:ext cx="650333" cy="16927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2C6D9A-B432-2BBB-D495-3FC246439E4D}"/>
              </a:ext>
            </a:extLst>
          </p:cNvPr>
          <p:cNvSpPr txBox="1"/>
          <p:nvPr/>
        </p:nvSpPr>
        <p:spPr>
          <a:xfrm>
            <a:off x="8725073" y="1581896"/>
            <a:ext cx="650333" cy="16927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E41038-3EFF-7488-0441-03D6B12E32A9}"/>
                  </a:ext>
                </a:extLst>
              </p:cNvPr>
              <p:cNvSpPr txBox="1"/>
              <p:nvPr/>
            </p:nvSpPr>
            <p:spPr>
              <a:xfrm>
                <a:off x="5548748" y="225496"/>
                <a:ext cx="724747" cy="369332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E41038-3EFF-7488-0441-03D6B12E3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748" y="225496"/>
                <a:ext cx="72474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02F45409-F559-8FF5-7085-8393391CB42E}"/>
              </a:ext>
            </a:extLst>
          </p:cNvPr>
          <p:cNvSpPr txBox="1"/>
          <p:nvPr/>
        </p:nvSpPr>
        <p:spPr>
          <a:xfrm>
            <a:off x="8725073" y="4093620"/>
            <a:ext cx="650333" cy="15291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4134E3-31F1-68D8-FE90-6346DF682A4F}"/>
              </a:ext>
            </a:extLst>
          </p:cNvPr>
          <p:cNvSpPr txBox="1"/>
          <p:nvPr/>
        </p:nvSpPr>
        <p:spPr>
          <a:xfrm>
            <a:off x="8725072" y="1952205"/>
            <a:ext cx="650333" cy="152911"/>
          </a:xfrm>
          <a:prstGeom prst="rect">
            <a:avLst/>
          </a:prstGeom>
          <a:noFill/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D8CBA7D-0976-9099-D8E2-C0C53FAA98C5}"/>
                  </a:ext>
                </a:extLst>
              </p:cNvPr>
              <p:cNvSpPr txBox="1"/>
              <p:nvPr/>
            </p:nvSpPr>
            <p:spPr>
              <a:xfrm>
                <a:off x="6408377" y="225496"/>
                <a:ext cx="988243" cy="369332"/>
              </a:xfrm>
              <a:prstGeom prst="rect">
                <a:avLst/>
              </a:prstGeom>
              <a:noFill/>
              <a:ln w="28575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D8CBA7D-0976-9099-D8E2-C0C53FAA9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377" y="225496"/>
                <a:ext cx="988243" cy="369332"/>
              </a:xfrm>
              <a:prstGeom prst="rect">
                <a:avLst/>
              </a:prstGeom>
              <a:blipFill>
                <a:blip r:embed="rId8"/>
                <a:stretch>
                  <a:fillRect l="-599" b="-9091"/>
                </a:stretch>
              </a:blipFill>
              <a:ln w="28575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그림 26">
            <a:extLst>
              <a:ext uri="{FF2B5EF4-FFF2-40B4-BE49-F238E27FC236}">
                <a16:creationId xmlns:a16="http://schemas.microsoft.com/office/drawing/2014/main" id="{81C38B59-9C75-FEDB-6F1D-3C34FB53A9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437" y="4231608"/>
            <a:ext cx="4935380" cy="139647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7672340-E3C1-8309-E545-10D9E9F0FF06}"/>
              </a:ext>
            </a:extLst>
          </p:cNvPr>
          <p:cNvSpPr txBox="1"/>
          <p:nvPr/>
        </p:nvSpPr>
        <p:spPr>
          <a:xfrm>
            <a:off x="3616482" y="2207219"/>
            <a:ext cx="650333" cy="1692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3F3C5-E5E2-ECE4-7B46-2690126C4515}"/>
              </a:ext>
            </a:extLst>
          </p:cNvPr>
          <p:cNvSpPr txBox="1"/>
          <p:nvPr/>
        </p:nvSpPr>
        <p:spPr>
          <a:xfrm>
            <a:off x="8726775" y="2256446"/>
            <a:ext cx="650333" cy="1692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2C7F66-5FBE-593F-26F8-2EE88A2ED7E9}"/>
                  </a:ext>
                </a:extLst>
              </p:cNvPr>
              <p:cNvSpPr txBox="1"/>
              <p:nvPr/>
            </p:nvSpPr>
            <p:spPr>
              <a:xfrm>
                <a:off x="7531503" y="225496"/>
                <a:ext cx="716888" cy="369332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2C7F66-5FBE-593F-26F8-2EE88A2ED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503" y="225496"/>
                <a:ext cx="71688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03C216FC-1449-76B5-738D-57C177EEF99D}"/>
              </a:ext>
            </a:extLst>
          </p:cNvPr>
          <p:cNvSpPr txBox="1"/>
          <p:nvPr/>
        </p:nvSpPr>
        <p:spPr>
          <a:xfrm>
            <a:off x="664871" y="2804386"/>
            <a:ext cx="5208509" cy="28931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784B0C-0F32-01D4-7696-B61E7FC22D4C}"/>
              </a:ext>
            </a:extLst>
          </p:cNvPr>
          <p:cNvSpPr txBox="1"/>
          <p:nvPr/>
        </p:nvSpPr>
        <p:spPr>
          <a:xfrm>
            <a:off x="1554697" y="2611469"/>
            <a:ext cx="3205194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7030A0"/>
                </a:solidFill>
                <a:highlight>
                  <a:srgbClr val="C0C0C0"/>
                </a:highlight>
              </a:rPr>
              <a:t>Random Coefficient Test</a:t>
            </a:r>
            <a:endParaRPr lang="ko-KR" altLang="en-US" dirty="0">
              <a:solidFill>
                <a:srgbClr val="7030A0"/>
              </a:solidFill>
              <a:highlight>
                <a:srgbClr val="C0C0C0"/>
              </a:highligh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481235-0AEF-F245-20D3-E46802DD09AE}"/>
              </a:ext>
            </a:extLst>
          </p:cNvPr>
          <p:cNvSpPr txBox="1"/>
          <p:nvPr/>
        </p:nvSpPr>
        <p:spPr>
          <a:xfrm>
            <a:off x="6702666" y="2534418"/>
            <a:ext cx="5030230" cy="2308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F6D256-D8E4-B6B0-CE89-EAE900981B81}"/>
              </a:ext>
            </a:extLst>
          </p:cNvPr>
          <p:cNvSpPr txBox="1"/>
          <p:nvPr/>
        </p:nvSpPr>
        <p:spPr>
          <a:xfrm>
            <a:off x="7260739" y="2805328"/>
            <a:ext cx="404214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Random Intercept + Coefficient Test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0072082B-69D8-A122-8E4A-720A43F41A4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1578" t="14484" r="-111578" b="-14484"/>
          <a:stretch/>
        </p:blipFill>
        <p:spPr>
          <a:xfrm>
            <a:off x="7640741" y="4710953"/>
            <a:ext cx="3282137" cy="203926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164FE7D-55E4-275C-3C2A-D68FEB723B0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58021"/>
          <a:stretch/>
        </p:blipFill>
        <p:spPr>
          <a:xfrm>
            <a:off x="7400217" y="5741724"/>
            <a:ext cx="3866535" cy="100849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AFC6B6B5-51F5-9304-8DF0-936A30C0EE3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33608" b="60131"/>
          <a:stretch/>
        </p:blipFill>
        <p:spPr>
          <a:xfrm>
            <a:off x="8012070" y="4749991"/>
            <a:ext cx="2539478" cy="9474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35898E9-D4D9-4B8F-4B9D-8CF6CF815FE5}"/>
              </a:ext>
            </a:extLst>
          </p:cNvPr>
          <p:cNvSpPr txBox="1"/>
          <p:nvPr/>
        </p:nvSpPr>
        <p:spPr>
          <a:xfrm>
            <a:off x="7260739" y="4710952"/>
            <a:ext cx="4129824" cy="21325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endParaRPr lang="ko-KR" alt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943F75-EA9D-7C18-56EF-5A241C175A81}"/>
              </a:ext>
            </a:extLst>
          </p:cNvPr>
          <p:cNvSpPr txBox="1"/>
          <p:nvPr/>
        </p:nvSpPr>
        <p:spPr>
          <a:xfrm>
            <a:off x="7679212" y="4419384"/>
            <a:ext cx="3205194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7030A0"/>
                </a:solidFill>
                <a:highlight>
                  <a:srgbClr val="C0C0C0"/>
                </a:highlight>
              </a:rPr>
              <a:t>Random Coefficient Test</a:t>
            </a:r>
            <a:endParaRPr lang="ko-KR" altLang="en-US" dirty="0">
              <a:solidFill>
                <a:srgbClr val="7030A0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4417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6B98E46-A2A8-8BE0-ED97-F12C1F2FE39C}"/>
              </a:ext>
            </a:extLst>
          </p:cNvPr>
          <p:cNvSpPr/>
          <p:nvPr/>
        </p:nvSpPr>
        <p:spPr>
          <a:xfrm>
            <a:off x="4502293" y="1916587"/>
            <a:ext cx="3165765" cy="4603071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 w="38100">
            <a:solidFill>
              <a:srgbClr val="FF0000">
                <a:alpha val="96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6E97C1-4356-86BA-C935-A93B6B1A7B59}"/>
              </a:ext>
            </a:extLst>
          </p:cNvPr>
          <p:cNvSpPr/>
          <p:nvPr/>
        </p:nvSpPr>
        <p:spPr>
          <a:xfrm>
            <a:off x="7734307" y="1916586"/>
            <a:ext cx="3165766" cy="4603071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 w="38100">
            <a:solidFill>
              <a:srgbClr val="FF0000">
                <a:alpha val="96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C28FBF-E303-8325-BBF1-152BBA86BF16}"/>
              </a:ext>
            </a:extLst>
          </p:cNvPr>
          <p:cNvSpPr/>
          <p:nvPr/>
        </p:nvSpPr>
        <p:spPr>
          <a:xfrm>
            <a:off x="1251230" y="1916587"/>
            <a:ext cx="3165765" cy="4603071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 w="38100">
            <a:solidFill>
              <a:srgbClr val="FF0000">
                <a:alpha val="96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2A001C-F803-594E-34B9-26ADD3571A85}"/>
              </a:ext>
            </a:extLst>
          </p:cNvPr>
          <p:cNvSpPr txBox="1"/>
          <p:nvPr/>
        </p:nvSpPr>
        <p:spPr>
          <a:xfrm>
            <a:off x="4724400" y="490742"/>
            <a:ext cx="2618509" cy="8289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서울대학교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EF924-79AF-CA69-47BC-CD93C06FB050}"/>
              </a:ext>
            </a:extLst>
          </p:cNvPr>
          <p:cNvSpPr txBox="1"/>
          <p:nvPr/>
        </p:nvSpPr>
        <p:spPr>
          <a:xfrm>
            <a:off x="1645228" y="2358322"/>
            <a:ext cx="2618509" cy="82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8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김주의</a:t>
            </a:r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반</a:t>
            </a:r>
            <a:b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sz="15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15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우수강의상</a:t>
            </a:r>
            <a:r>
              <a:rPr lang="en-US" altLang="ko-KR" sz="15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500" dirty="0">
              <a:solidFill>
                <a:srgbClr val="FF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896EE-E442-5129-3911-3BB8C5A01C43}"/>
              </a:ext>
            </a:extLst>
          </p:cNvPr>
          <p:cNvSpPr txBox="1"/>
          <p:nvPr/>
        </p:nvSpPr>
        <p:spPr>
          <a:xfrm>
            <a:off x="4724401" y="2358322"/>
            <a:ext cx="2618509" cy="82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주상원 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51227-AD0A-22A1-3E68-BD0078870636}"/>
              </a:ext>
            </a:extLst>
          </p:cNvPr>
          <p:cNvSpPr txBox="1"/>
          <p:nvPr/>
        </p:nvSpPr>
        <p:spPr>
          <a:xfrm>
            <a:off x="7803574" y="2358322"/>
            <a:ext cx="2618509" cy="82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이재호 반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1BA948D-A4B5-E9EE-2E8A-EA75B926B01A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2954483" y="1319644"/>
            <a:ext cx="3079172" cy="103867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350F28-8A62-2375-3113-BE02D24626FA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6033655" y="1319644"/>
            <a:ext cx="1" cy="103867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E317F5-941C-6BB9-27E0-8A504FA049D2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6033655" y="1319644"/>
            <a:ext cx="3079174" cy="103867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7CB668-CFFD-4F89-BB36-710C38EC2AE1}"/>
              </a:ext>
            </a:extLst>
          </p:cNvPr>
          <p:cNvSpPr txBox="1"/>
          <p:nvPr/>
        </p:nvSpPr>
        <p:spPr>
          <a:xfrm>
            <a:off x="1531751" y="5449331"/>
            <a:ext cx="732134" cy="7450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FF7588-5967-23F9-5AF2-49DCC9405B08}"/>
              </a:ext>
            </a:extLst>
          </p:cNvPr>
          <p:cNvSpPr txBox="1"/>
          <p:nvPr/>
        </p:nvSpPr>
        <p:spPr>
          <a:xfrm>
            <a:off x="2452448" y="5432777"/>
            <a:ext cx="732134" cy="7450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A7D623-4C2F-079E-6430-BC2564C599B6}"/>
              </a:ext>
            </a:extLst>
          </p:cNvPr>
          <p:cNvSpPr txBox="1"/>
          <p:nvPr/>
        </p:nvSpPr>
        <p:spPr>
          <a:xfrm>
            <a:off x="3361664" y="5421513"/>
            <a:ext cx="732134" cy="7450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FF7894-EB9B-C6F8-09FA-53FCF73FF988}"/>
              </a:ext>
            </a:extLst>
          </p:cNvPr>
          <p:cNvSpPr txBox="1"/>
          <p:nvPr/>
        </p:nvSpPr>
        <p:spPr>
          <a:xfrm>
            <a:off x="4872469" y="5456841"/>
            <a:ext cx="704851" cy="6934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A3CEB9-9E69-E1BC-89D9-B331E6904D8B}"/>
              </a:ext>
            </a:extLst>
          </p:cNvPr>
          <p:cNvSpPr txBox="1"/>
          <p:nvPr/>
        </p:nvSpPr>
        <p:spPr>
          <a:xfrm>
            <a:off x="5732749" y="5456841"/>
            <a:ext cx="704851" cy="6934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4FAE0A-45F7-5560-5A37-5066F50DBDAF}"/>
              </a:ext>
            </a:extLst>
          </p:cNvPr>
          <p:cNvSpPr txBox="1"/>
          <p:nvPr/>
        </p:nvSpPr>
        <p:spPr>
          <a:xfrm>
            <a:off x="6614682" y="5447316"/>
            <a:ext cx="704851" cy="6934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CA3572-EC7E-6F18-5917-419665FF2EFA}"/>
              </a:ext>
            </a:extLst>
          </p:cNvPr>
          <p:cNvSpPr txBox="1"/>
          <p:nvPr/>
        </p:nvSpPr>
        <p:spPr>
          <a:xfrm>
            <a:off x="7845140" y="5407334"/>
            <a:ext cx="722172" cy="7259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7DCC67-5714-52DB-2420-D49C7D9C712E}"/>
              </a:ext>
            </a:extLst>
          </p:cNvPr>
          <p:cNvSpPr txBox="1"/>
          <p:nvPr/>
        </p:nvSpPr>
        <p:spPr>
          <a:xfrm>
            <a:off x="8831404" y="5407334"/>
            <a:ext cx="722172" cy="7259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H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7C9949-6180-595C-882F-D093F45F8A42}"/>
              </a:ext>
            </a:extLst>
          </p:cNvPr>
          <p:cNvSpPr txBox="1"/>
          <p:nvPr/>
        </p:nvSpPr>
        <p:spPr>
          <a:xfrm>
            <a:off x="9738007" y="5407334"/>
            <a:ext cx="722172" cy="7259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83677D6-5641-747D-30E5-1BD459287036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flipH="1">
            <a:off x="1897818" y="3187224"/>
            <a:ext cx="1056665" cy="226210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2611CDD-8C0E-996D-62FB-26D8D0A0740A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 flipH="1">
            <a:off x="2818515" y="3187224"/>
            <a:ext cx="135968" cy="224555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A08F6B2-BEB2-3EA4-275D-545789A2D8A4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>
            <a:off x="2954483" y="3187224"/>
            <a:ext cx="773248" cy="22342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5DC7FF5-0048-9BA6-0CAD-16D05116CF3D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5224895" y="3187224"/>
            <a:ext cx="808761" cy="226961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B57109D-2053-A8AE-79B3-922E8583044A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>
            <a:off x="6033656" y="3187224"/>
            <a:ext cx="51519" cy="226961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365E47B-4877-3EF1-A773-CDC6FB9F60AC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6033656" y="3187224"/>
            <a:ext cx="933452" cy="226009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27AA39F-BF8B-E4B3-FD16-8B196423E4B5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>
            <a:off x="9112829" y="3187224"/>
            <a:ext cx="986264" cy="22201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DC0AFA6-DFEB-009A-940B-472D84A554A6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9112829" y="3187224"/>
            <a:ext cx="79661" cy="22201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325ECB8-2762-1544-0C6D-CE8C67F9ADDB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flipH="1">
            <a:off x="8206226" y="3187224"/>
            <a:ext cx="906603" cy="22201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05CEC64-F9C8-5CCB-803D-9DDE7641C1FF}"/>
              </a:ext>
            </a:extLst>
          </p:cNvPr>
          <p:cNvSpPr txBox="1"/>
          <p:nvPr/>
        </p:nvSpPr>
        <p:spPr>
          <a:xfrm>
            <a:off x="1110088" y="846260"/>
            <a:ext cx="3448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ighlight>
                  <a:srgbClr val="FFFF00"/>
                </a:highlight>
              </a:rPr>
              <a:t>Between Analysis</a:t>
            </a:r>
            <a:r>
              <a:rPr lang="en-US" altLang="ko-KR" sz="2800" dirty="0">
                <a:sym typeface="Wingdings" panose="05000000000000000000" pitchFamily="2" charset="2"/>
              </a:rPr>
              <a:t>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991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5E4F01-5943-3203-F528-15C47CB549BA}"/>
              </a:ext>
            </a:extLst>
          </p:cNvPr>
          <p:cNvSpPr/>
          <p:nvPr/>
        </p:nvSpPr>
        <p:spPr>
          <a:xfrm>
            <a:off x="1868706" y="2117689"/>
            <a:ext cx="2650907" cy="16129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X</a:t>
            </a:r>
            <a:br>
              <a:rPr lang="en-US" altLang="ko-KR" sz="3200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한 </a:t>
            </a:r>
            <a:r>
              <a:rPr lang="ko-KR" altLang="en-US" dirty="0" err="1">
                <a:solidFill>
                  <a:schemeClr val="tx1"/>
                </a:solidFill>
              </a:rPr>
              <a:t>달간의</a:t>
            </a:r>
            <a:r>
              <a:rPr lang="ko-KR" altLang="en-US" dirty="0">
                <a:solidFill>
                  <a:schemeClr val="tx1"/>
                </a:solidFill>
              </a:rPr>
              <a:t> 총 학습 시간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9EF5BEA-3C73-9040-B52E-366C3A7806CF}"/>
              </a:ext>
            </a:extLst>
          </p:cNvPr>
          <p:cNvSpPr/>
          <p:nvPr/>
        </p:nvSpPr>
        <p:spPr>
          <a:xfrm>
            <a:off x="7081837" y="2085974"/>
            <a:ext cx="2938463" cy="167640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Y</a:t>
            </a:r>
            <a:br>
              <a:rPr lang="en-US" altLang="ko-KR" sz="2800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학업성취도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E7D1D41-064F-6D4A-C257-6D02E3491F77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519613" y="2924175"/>
            <a:ext cx="25622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화살표: 원형 12">
            <a:extLst>
              <a:ext uri="{FF2B5EF4-FFF2-40B4-BE49-F238E27FC236}">
                <a16:creationId xmlns:a16="http://schemas.microsoft.com/office/drawing/2014/main" id="{E4F85866-9F5E-569E-5981-CD6FD3353980}"/>
              </a:ext>
            </a:extLst>
          </p:cNvPr>
          <p:cNvSpPr/>
          <p:nvPr/>
        </p:nvSpPr>
        <p:spPr>
          <a:xfrm>
            <a:off x="8370093" y="1600200"/>
            <a:ext cx="345282" cy="771525"/>
          </a:xfrm>
          <a:prstGeom prst="circular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E31F38-709D-F23E-693F-2F1593EEA72C}"/>
                  </a:ext>
                </a:extLst>
              </p:cNvPr>
              <p:cNvSpPr txBox="1"/>
              <p:nvPr/>
            </p:nvSpPr>
            <p:spPr>
              <a:xfrm>
                <a:off x="5434012" y="3065808"/>
                <a:ext cx="733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8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E31F38-709D-F23E-693F-2F1593EEA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012" y="3065808"/>
                <a:ext cx="73342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578B20B-6856-E85E-9D96-10572B7650F5}"/>
              </a:ext>
            </a:extLst>
          </p:cNvPr>
          <p:cNvSpPr txBox="1"/>
          <p:nvPr/>
        </p:nvSpPr>
        <p:spPr>
          <a:xfrm>
            <a:off x="7452121" y="1073706"/>
            <a:ext cx="2526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/>
              <a:t>E(</a:t>
            </a:r>
            <a:r>
              <a:rPr lang="ko-KR" altLang="en-US" b="0" dirty="0"/>
              <a:t>오차</a:t>
            </a:r>
            <a:r>
              <a:rPr lang="en-US" altLang="ko-KR" b="0" dirty="0"/>
              <a:t>, </a:t>
            </a:r>
            <a:r>
              <a:rPr lang="ko-KR" altLang="en-US" b="0" dirty="0"/>
              <a:t>기타요인들</a:t>
            </a:r>
            <a:r>
              <a:rPr lang="en-US" altLang="ko-KR" b="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25C00A8-A11A-474F-2006-CB2C2CB249B5}"/>
                  </a:ext>
                </a:extLst>
              </p:cNvPr>
              <p:cNvSpPr txBox="1"/>
              <p:nvPr/>
            </p:nvSpPr>
            <p:spPr>
              <a:xfrm>
                <a:off x="2219324" y="4004142"/>
                <a:ext cx="7162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3200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32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25C00A8-A11A-474F-2006-CB2C2CB24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324" y="4004142"/>
                <a:ext cx="716280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9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7B170F0-E28E-2D5F-C189-2E346F41C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271587"/>
            <a:ext cx="68580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1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1EB88D-B7A0-C52A-2AAB-8FC76754F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85" y="1199297"/>
            <a:ext cx="6218205" cy="45952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46480B-5CB2-BA6A-260E-BE53B7598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936" y="1522306"/>
            <a:ext cx="4192410" cy="1346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D31F20-9A6C-5750-4B42-AF035FC96C25}"/>
              </a:ext>
            </a:extLst>
          </p:cNvPr>
          <p:cNvSpPr txBox="1"/>
          <p:nvPr/>
        </p:nvSpPr>
        <p:spPr>
          <a:xfrm>
            <a:off x="8784921" y="5519501"/>
            <a:ext cx="287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C</a:t>
            </a:r>
            <a:r>
              <a:rPr lang="en-US" altLang="ko-KR" dirty="0"/>
              <a:t>hen et al, 2010) AOM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7D0D8B9-096C-6DF7-A873-DDDAC53D15CA}"/>
              </a:ext>
            </a:extLst>
          </p:cNvPr>
          <p:cNvCxnSpPr/>
          <p:nvPr/>
        </p:nvCxnSpPr>
        <p:spPr>
          <a:xfrm flipV="1">
            <a:off x="6732740" y="4202482"/>
            <a:ext cx="1434230" cy="1002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C69481-9D45-C95A-35E2-6B0B4F62E8CA}"/>
              </a:ext>
            </a:extLst>
          </p:cNvPr>
          <p:cNvSpPr txBox="1"/>
          <p:nvPr/>
        </p:nvSpPr>
        <p:spPr>
          <a:xfrm>
            <a:off x="8348597" y="3908120"/>
            <a:ext cx="306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Level-2 </a:t>
            </a:r>
            <a:r>
              <a:rPr lang="ko-KR" altLang="en-US" dirty="0"/>
              <a:t>변수의 투입에 관심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24F201-033A-67F3-B8F9-42A3FEBDD61F}"/>
              </a:ext>
            </a:extLst>
          </p:cNvPr>
          <p:cNvSpPr txBox="1"/>
          <p:nvPr/>
        </p:nvSpPr>
        <p:spPr>
          <a:xfrm>
            <a:off x="944880" y="4202482"/>
            <a:ext cx="1524000" cy="674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91C132-C788-783E-6963-09F428BC3370}"/>
              </a:ext>
            </a:extLst>
          </p:cNvPr>
          <p:cNvSpPr txBox="1"/>
          <p:nvPr/>
        </p:nvSpPr>
        <p:spPr>
          <a:xfrm>
            <a:off x="2606997" y="4278031"/>
            <a:ext cx="1187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Cross-level Interaction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6908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A3D668F-E631-1BC6-20B8-1B17688C6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913" y="830580"/>
            <a:ext cx="5133664" cy="53111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B538F3-CB8E-5686-5946-7EB3A16719BC}"/>
                  </a:ext>
                </a:extLst>
              </p:cNvPr>
              <p:cNvSpPr txBox="1"/>
              <p:nvPr/>
            </p:nvSpPr>
            <p:spPr>
              <a:xfrm>
                <a:off x="3165447" y="4988004"/>
                <a:ext cx="156972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b="0" dirty="0"/>
                  <a:t>L2 Intercept: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endParaRPr lang="en-US" altLang="ko-KR" sz="1500" b="0" dirty="0"/>
              </a:p>
              <a:p>
                <a:endParaRPr lang="ko-KR" altLang="en-US" sz="15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B538F3-CB8E-5686-5946-7EB3A1671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447" y="4988004"/>
                <a:ext cx="1569720" cy="553998"/>
              </a:xfrm>
              <a:prstGeom prst="rect">
                <a:avLst/>
              </a:prstGeom>
              <a:blipFill>
                <a:blip r:embed="rId3"/>
                <a:stretch>
                  <a:fillRect l="-1550" t="-21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65EFD1-ADDB-91AC-17E9-8BEF341A0B31}"/>
                  </a:ext>
                </a:extLst>
              </p:cNvPr>
              <p:cNvSpPr txBox="1"/>
              <p:nvPr/>
            </p:nvSpPr>
            <p:spPr>
              <a:xfrm>
                <a:off x="2473960" y="5564862"/>
                <a:ext cx="160782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b="0" dirty="0"/>
                  <a:t>L1 Intercept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500" b="0" dirty="0"/>
              </a:p>
              <a:p>
                <a:endParaRPr lang="ko-KR" altLang="en-US" sz="15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65EFD1-ADDB-91AC-17E9-8BEF341A0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960" y="5564862"/>
                <a:ext cx="1607820" cy="553998"/>
              </a:xfrm>
              <a:prstGeom prst="rect">
                <a:avLst/>
              </a:prstGeom>
              <a:blipFill>
                <a:blip r:embed="rId4"/>
                <a:stretch>
                  <a:fillRect l="-1515" t="-21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87EE37-D284-1169-5C5F-5F926620152F}"/>
              </a:ext>
            </a:extLst>
          </p:cNvPr>
          <p:cNvCxnSpPr>
            <a:cxnSpLocks/>
          </p:cNvCxnSpPr>
          <p:nvPr/>
        </p:nvCxnSpPr>
        <p:spPr>
          <a:xfrm flipV="1">
            <a:off x="2339340" y="5175389"/>
            <a:ext cx="879849" cy="199251"/>
          </a:xfrm>
          <a:prstGeom prst="straightConnector1">
            <a:avLst/>
          </a:prstGeom>
          <a:ln w="38100">
            <a:solidFill>
              <a:srgbClr val="FED1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4E67977-5550-76BF-1291-029DFAF0AA93}"/>
              </a:ext>
            </a:extLst>
          </p:cNvPr>
          <p:cNvCxnSpPr>
            <a:cxnSpLocks/>
          </p:cNvCxnSpPr>
          <p:nvPr/>
        </p:nvCxnSpPr>
        <p:spPr>
          <a:xfrm>
            <a:off x="2385060" y="5542002"/>
            <a:ext cx="142240" cy="165378"/>
          </a:xfrm>
          <a:prstGeom prst="straightConnector1">
            <a:avLst/>
          </a:prstGeom>
          <a:ln w="38100">
            <a:solidFill>
              <a:srgbClr val="FF84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4FD5B8-5E14-2C58-CC54-B4975189C55B}"/>
              </a:ext>
            </a:extLst>
          </p:cNvPr>
          <p:cNvSpPr txBox="1"/>
          <p:nvPr/>
        </p:nvSpPr>
        <p:spPr>
          <a:xfrm>
            <a:off x="912676" y="5463108"/>
            <a:ext cx="10290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0" dirty="0"/>
              <a:t>Deviance</a:t>
            </a:r>
            <a:endParaRPr lang="ko-KR" altLang="en-US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503BA-DBD4-D8B6-3B16-102F811AA04A}"/>
              </a:ext>
            </a:extLst>
          </p:cNvPr>
          <p:cNvSpPr txBox="1"/>
          <p:nvPr/>
        </p:nvSpPr>
        <p:spPr>
          <a:xfrm>
            <a:off x="1779270" y="2135366"/>
            <a:ext cx="2392680" cy="9316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711750-1DEE-DFB9-CADF-8C831C8F73F5}"/>
              </a:ext>
            </a:extLst>
          </p:cNvPr>
          <p:cNvSpPr txBox="1"/>
          <p:nvPr/>
        </p:nvSpPr>
        <p:spPr>
          <a:xfrm>
            <a:off x="4313745" y="2339597"/>
            <a:ext cx="1187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Level-1 Interaction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E59A85-BD70-CC75-83FE-D0E92583AAE4}"/>
              </a:ext>
            </a:extLst>
          </p:cNvPr>
          <p:cNvSpPr txBox="1"/>
          <p:nvPr/>
        </p:nvSpPr>
        <p:spPr>
          <a:xfrm>
            <a:off x="8231947" y="5542002"/>
            <a:ext cx="2972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Silitonga</a:t>
            </a:r>
            <a:r>
              <a:rPr lang="en-US" altLang="ko-KR" dirty="0"/>
              <a:t> et al, 2019) PAR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24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4E59A85-BD70-CC75-83FE-D0E92583AAE4}"/>
              </a:ext>
            </a:extLst>
          </p:cNvPr>
          <p:cNvSpPr txBox="1"/>
          <p:nvPr/>
        </p:nvSpPr>
        <p:spPr>
          <a:xfrm>
            <a:off x="8231947" y="5542002"/>
            <a:ext cx="2972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(Carter, 2016) JPART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4B3763-51FD-9B8F-33F3-34884A97C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74" y="1088690"/>
            <a:ext cx="7252838" cy="501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7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4E59A85-BD70-CC75-83FE-D0E92583AAE4}"/>
              </a:ext>
            </a:extLst>
          </p:cNvPr>
          <p:cNvSpPr txBox="1"/>
          <p:nvPr/>
        </p:nvSpPr>
        <p:spPr>
          <a:xfrm>
            <a:off x="8231947" y="5542002"/>
            <a:ext cx="2972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(Kim and </a:t>
            </a:r>
            <a:r>
              <a:rPr lang="en-US" altLang="ko-KR" dirty="0" err="1"/>
              <a:t>Eun</a:t>
            </a:r>
            <a:r>
              <a:rPr lang="en-US" altLang="ko-KR" dirty="0"/>
              <a:t>, 2022) JAPP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D88E04-36C8-9611-5E6A-85286132F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" y="614360"/>
            <a:ext cx="7275576" cy="46731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B04650-50AB-02B3-5310-AA496FB636AA}"/>
              </a:ext>
            </a:extLst>
          </p:cNvPr>
          <p:cNvSpPr txBox="1"/>
          <p:nvPr/>
        </p:nvSpPr>
        <p:spPr>
          <a:xfrm>
            <a:off x="816864" y="3855010"/>
            <a:ext cx="1524000" cy="674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3AE761-E5C8-5B63-D02D-7D73E515C866}"/>
              </a:ext>
            </a:extLst>
          </p:cNvPr>
          <p:cNvSpPr txBox="1"/>
          <p:nvPr/>
        </p:nvSpPr>
        <p:spPr>
          <a:xfrm>
            <a:off x="2478981" y="3930559"/>
            <a:ext cx="1187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Cross-level Interaction</a:t>
            </a:r>
            <a:endParaRPr lang="ko-KR" altLang="en-US" sz="14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FEEA36A-67FA-9F12-E5F2-819DB7EE9E3C}"/>
              </a:ext>
            </a:extLst>
          </p:cNvPr>
          <p:cNvCxnSpPr>
            <a:cxnSpLocks/>
          </p:cNvCxnSpPr>
          <p:nvPr/>
        </p:nvCxnSpPr>
        <p:spPr>
          <a:xfrm>
            <a:off x="1078992" y="4968240"/>
            <a:ext cx="1847088" cy="319278"/>
          </a:xfrm>
          <a:prstGeom prst="straightConnector1">
            <a:avLst/>
          </a:prstGeom>
          <a:ln w="38100">
            <a:solidFill>
              <a:srgbClr val="FED1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17697C1-77F3-C66B-A8A2-21A953B2A41A}"/>
              </a:ext>
            </a:extLst>
          </p:cNvPr>
          <p:cNvSpPr txBox="1"/>
          <p:nvPr/>
        </p:nvSpPr>
        <p:spPr>
          <a:xfrm>
            <a:off x="2941320" y="5217390"/>
            <a:ext cx="16078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0" dirty="0"/>
              <a:t>Fit</a:t>
            </a:r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829707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A6AB89B-984E-2A96-86E2-6980872AA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204" y="1406347"/>
            <a:ext cx="4749694" cy="27575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B1B5B2C-7D10-F5A5-33CE-2B6B6AA0D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93" y="1406347"/>
            <a:ext cx="5250277" cy="27575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70C3BEA-4163-9F12-7EDB-D7EDD95E4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204" y="4163883"/>
            <a:ext cx="4749694" cy="157743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C95CE6-6E68-EA51-D794-B3430D439AC3}"/>
              </a:ext>
            </a:extLst>
          </p:cNvPr>
          <p:cNvSpPr/>
          <p:nvPr/>
        </p:nvSpPr>
        <p:spPr>
          <a:xfrm>
            <a:off x="469726" y="2898570"/>
            <a:ext cx="1488278" cy="13289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0FCA54-FC9D-6C0B-DA9C-F957838813C7}"/>
              </a:ext>
            </a:extLst>
          </p:cNvPr>
          <p:cNvSpPr/>
          <p:nvPr/>
        </p:nvSpPr>
        <p:spPr>
          <a:xfrm>
            <a:off x="7561545" y="4760774"/>
            <a:ext cx="3921353" cy="7256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A2EC44-24E7-8681-6A81-94B9D910140B}"/>
              </a:ext>
            </a:extLst>
          </p:cNvPr>
          <p:cNvSpPr/>
          <p:nvPr/>
        </p:nvSpPr>
        <p:spPr>
          <a:xfrm>
            <a:off x="469725" y="2455102"/>
            <a:ext cx="2549047" cy="37981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E757B2-B623-7FDC-E8D9-9631363710A9}"/>
              </a:ext>
            </a:extLst>
          </p:cNvPr>
          <p:cNvSpPr/>
          <p:nvPr/>
        </p:nvSpPr>
        <p:spPr>
          <a:xfrm>
            <a:off x="9413310" y="2968669"/>
            <a:ext cx="1787045" cy="30971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93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148</Words>
  <Application>Microsoft Office PowerPoint</Application>
  <PresentationFormat>와이드스크린</PresentationFormat>
  <Paragraphs>71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KoPub돋움체 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주상원</dc:creator>
  <cp:lastModifiedBy>주상원</cp:lastModifiedBy>
  <cp:revision>2</cp:revision>
  <dcterms:created xsi:type="dcterms:W3CDTF">2023-01-18T06:31:45Z</dcterms:created>
  <dcterms:modified xsi:type="dcterms:W3CDTF">2023-01-26T16:11:15Z</dcterms:modified>
</cp:coreProperties>
</file>