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AAB-4C0F-465F-AA67-21EABD7A1CB6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03E1-4F02-460B-975A-7F60E007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AAB-4C0F-465F-AA67-21EABD7A1CB6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03E1-4F02-460B-975A-7F60E007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7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AAB-4C0F-465F-AA67-21EABD7A1CB6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03E1-4F02-460B-975A-7F60E007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96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AAB-4C0F-465F-AA67-21EABD7A1CB6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03E1-4F02-460B-975A-7F60E007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AAB-4C0F-465F-AA67-21EABD7A1CB6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03E1-4F02-460B-975A-7F60E007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7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AAB-4C0F-465F-AA67-21EABD7A1CB6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03E1-4F02-460B-975A-7F60E007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1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AAB-4C0F-465F-AA67-21EABD7A1CB6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03E1-4F02-460B-975A-7F60E007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4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AAB-4C0F-465F-AA67-21EABD7A1CB6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03E1-4F02-460B-975A-7F60E007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7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AAB-4C0F-465F-AA67-21EABD7A1CB6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03E1-4F02-460B-975A-7F60E007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8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AAB-4C0F-465F-AA67-21EABD7A1CB6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03E1-4F02-460B-975A-7F60E007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3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AAB-4C0F-465F-AA67-21EABD7A1CB6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03E1-4F02-460B-975A-7F60E007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5AAB-4C0F-465F-AA67-21EABD7A1CB6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803E1-4F02-460B-975A-7F60E0072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3999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72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404</dc:creator>
  <cp:lastModifiedBy>404</cp:lastModifiedBy>
  <cp:revision>1</cp:revision>
  <dcterms:created xsi:type="dcterms:W3CDTF">2019-09-04T05:38:16Z</dcterms:created>
  <dcterms:modified xsi:type="dcterms:W3CDTF">2019-09-04T05:41:28Z</dcterms:modified>
</cp:coreProperties>
</file>