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6216D-21A0-425A-A167-D57EA854E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5E6DF4-0689-48EF-B75A-C9ED8CABC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1E716-69C5-4219-B46F-DE3A8B0B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6EF89-1191-44DA-B2DC-0D569494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F3E4A-CFC5-4D2C-900C-2599BE69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38D38-719A-4465-8064-CBE86474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A2F2E-332E-4E50-84D4-D47668DE0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944BE-1C01-4F20-A00A-64A52DB0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B8083-2EE9-49CD-AA09-2428E810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DA2E0-8B4E-4809-9DCA-E8D4A1C7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1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E44C7-E297-458A-9706-AC909053F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7147D5-9354-4665-A80B-321E54B5A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019FA-3C54-456F-AC85-0DC12A68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E5FBD-6A64-4367-A471-8291A0B8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43EE4-2AF7-4599-AC49-7E3B3C64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5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5FF1-5558-4CC8-B467-6B423CCA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AC945-0E8A-4192-BD24-C0E8EC07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07D29-0EE8-49E2-8478-7BEAC0BC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3C601-70EC-4270-AB7B-CB7057E7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386F-04E7-4A55-A48E-3D1753A1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3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AB87B-F80F-4F00-94C9-0F4E4A31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72151-A50F-45B9-95A6-C6DFB6B5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4800-1B31-47F1-8297-613FCC04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5EA19-8055-409E-878C-610B50A4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0BC3F-31E9-43DD-AA52-E00A38E2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47C95-6CE1-494A-B13C-9A74755B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F7941-D35D-4A08-80B0-F05AB8F91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0C0964-EC90-42DF-BFF4-144CD9747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6B4B0-FEE1-4D75-ACAC-8A97FD9E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4F775-988B-4D5F-A897-76AC8137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37414-67D5-4CE6-9830-7C455B43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6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5BD4B-9ED6-4E47-96EE-4D8CC6F1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EC6CB-373B-460A-A273-203758CB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5862D-C92F-4F4A-821F-E7B541A1F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C9724-5264-47FC-94D5-EEBAF8450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8A3796-C046-4811-A83C-8B29AB77D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FA306D-2BB7-404F-961D-315A360B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B66CAD-8687-43C2-A33C-838B650F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2886D-A28B-42A0-AEF4-133D95F0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6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B045E-0CFB-4928-A817-97BCC3A5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007CB-B946-471E-A4DB-DE2E52F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527BF0-62AA-4F6F-BF5B-F58F6357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06257-37AE-40FE-946D-CE9E089C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8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556AA-363F-40EC-AB55-D88CD1A1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484BB2-8330-4B8D-9C2C-DB655D6C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3D3931-F6BF-45A1-A6B7-ED52629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5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4F7BF-CF4B-44BF-8794-DAFFAADA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D95B6-FF03-45D1-8DED-4CC650F9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561AC2-01E5-43A7-84F8-EF446E341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4EB47-0A6E-4C7F-A917-1DF32D2A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FCEF1-41F3-4644-87F2-CC3712AA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70707-E6A7-4A06-9374-6AB61A70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E4713-1FC9-4F1D-8C22-DFE1638C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122FC-D7F2-42E5-A0B9-E01709189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CF964-0545-403D-BA1D-54BBE228B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ACE1F-A872-4593-9D89-8A270476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6C590-3F1A-4A29-96CE-6238F03C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E1AF4E-3F1A-42EC-BC82-FB467190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4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8F83F8-1E7B-4A92-867F-5D1C53F2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48466-A0E0-48E5-A71B-BC3791EA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2A331-2373-40F7-8867-A267C921B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20E62-4A30-4136-AF6E-ECD434F36919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97C1C-9BE9-4A75-B35F-FA7B6B1DE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602B5-C4E1-4CBA-BA14-BE1DF864F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0870-8ED8-40F2-BC65-D0AE3AC65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D4B1B-9C26-4534-9EA5-596077B9A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68D906-B05E-43A5-A2AE-D4D6BF931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289DD4-1BD4-42AE-95E5-584F4C32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89"/>
            <a:ext cx="12192000" cy="67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69DDA-B988-4735-908A-78553C37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D98A7-9391-4BDC-9820-99432BE0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A0E71-A0BB-4E70-B46C-F9E97A25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88"/>
            <a:ext cx="12192000" cy="67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5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8C6CF-4CA0-46C6-9B3E-07053F45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9A0B-39CE-4CC7-B449-0FB743B9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B943A4-0AC7-41C1-8125-EB9038D7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40"/>
            <a:ext cx="12192000" cy="67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0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DC6BB-B843-42E7-ADB8-4FC5BC4E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85317-0BF7-4412-A232-140DD229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B8F8D0-C697-4915-B99B-2BC6E927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71"/>
            <a:ext cx="12192000" cy="67842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CCDD95-56C3-4886-9538-3F79E1C72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81" b="1"/>
          <a:stretch/>
        </p:blipFill>
        <p:spPr>
          <a:xfrm>
            <a:off x="1089328" y="4348023"/>
            <a:ext cx="6630325" cy="1828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5BB79-5E87-4047-A322-FC5FFFE66C68}"/>
              </a:ext>
            </a:extLst>
          </p:cNvPr>
          <p:cNvSpPr txBox="1"/>
          <p:nvPr/>
        </p:nvSpPr>
        <p:spPr>
          <a:xfrm>
            <a:off x="1089328" y="38768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엔터</a:t>
            </a:r>
            <a:r>
              <a:rPr lang="ko-KR" altLang="en-US" b="1" dirty="0"/>
              <a:t> 입력하기</a:t>
            </a:r>
          </a:p>
        </p:txBody>
      </p:sp>
    </p:spTree>
    <p:extLst>
      <p:ext uri="{BB962C8B-B14F-4D97-AF65-F5344CB8AC3E}">
        <p14:creationId xmlns:p14="http://schemas.microsoft.com/office/powerpoint/2010/main" val="148147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ECB5B-4046-4F0F-95B9-1DD153D2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58333-26FA-4166-8D6C-DB435FD7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A1A51-585A-4EE9-91E0-56677BBC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32"/>
            <a:ext cx="12192000" cy="68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6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9307B-B6E6-4B4F-B660-247E4B1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DB439-C384-430B-AE9F-5FDE5BD7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DA5C09-16A8-46DB-913A-FE603A01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95"/>
            <a:ext cx="12192000" cy="68232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6900AA-143B-49B5-BD67-25606913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845" y="567366"/>
            <a:ext cx="540142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0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7374E-87C2-460A-89F3-C0E82F33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C416-80FE-4A6B-99CB-AFB5EACAA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2E4E07-E483-4E7D-9C86-BEE59E4C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00"/>
            <a:ext cx="12192000" cy="67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35300-646E-4677-B970-4C996084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51B4F-A47E-4A58-8D1E-6F4566EB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39247E-E0B9-411F-9FBB-FDB584A7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41"/>
            <a:ext cx="12192000" cy="67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1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AD263-20EF-430B-A929-D843B38C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4903-72D1-45B5-BA82-D88B73FA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4D5377-0169-4F15-B62E-098EDD81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19"/>
            <a:ext cx="12192000" cy="67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3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381A2-E97B-431D-A2E1-85D46B5D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DA58-3E1E-4F4D-BAF0-57F8F601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C1320-5AF5-45D4-99F2-8DBBEBA39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1"/>
            <a:ext cx="12192000" cy="67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C090E-F7B5-4C60-B164-B6ED6137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86C67-1AA5-48E1-9044-DFECA790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A9679-0ADE-4354-B7B0-BD46367C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52"/>
            <a:ext cx="12192000" cy="67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3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3ECCA-E2EE-4D06-9522-4BC43D2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89907-B301-4537-BA93-C843BD8B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DC5A7B-0F1F-4F02-B3A1-F01016FD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54"/>
            <a:ext cx="12192000" cy="67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56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75349-A4EF-48D7-B9AE-643C3DBB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CC9A2-93BB-4FC9-970C-B9CAAF7B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BEE9D1-E6C0-4E06-9CCC-9CE8C32B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19"/>
            <a:ext cx="12192000" cy="67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6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15383-814E-4B1A-9E7E-FF4F35D0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491C5-CD30-4CDA-BAD8-E7EA5A1D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4B067D-F779-4AA7-8282-293086A5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27"/>
            <a:ext cx="12192000" cy="67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6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553D3-939D-4F4B-B053-25888A68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F5F16-F482-4501-A7D8-57798186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9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2772-61E5-4666-88EC-82A82FFE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656E8-D8B8-46A9-97C3-75C3C006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00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96F-3289-4FD4-AC9D-689A44DE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64EE4-0089-4D4A-AFE4-75D580DD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0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8D84B-B247-4072-BC3E-61783EEE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2029E-6F8C-472A-92E9-FEF6EB45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DCC31-9295-4CCB-A3C9-55030DEC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72"/>
            <a:ext cx="12192000" cy="67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5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5F8DB-4AE3-4022-B6D3-507A7967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6DD7F-B9C3-43A3-A714-3B64BD89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8B494E-80BD-4F4B-AF86-F2201153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02"/>
            <a:ext cx="12192000" cy="67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2BBFE-ABF3-4CCE-AFCA-3CE434CA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21FB8-7324-449D-8952-BF2EA0CF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9D0C85-B0F1-4E64-AC69-25B25A97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0"/>
            <a:ext cx="12192000" cy="67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8F7A-63E5-4415-A32D-75F24684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7FE22-7179-45A2-AA18-264B455F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BD8464-0AE5-4397-B2CA-BE3650D6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31"/>
            <a:ext cx="12192000" cy="67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1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D1A6D-5AC1-43B9-9F70-AABA8084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B61E2-124B-417C-871E-8955F536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4E0CB4-D6C5-4460-9345-2D0EAEDC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7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E864C-CB1C-47F0-8A19-98EBA93E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A06AB-C07F-4170-A5B8-4B189EFD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C2030-84DA-4B44-A239-1B22609A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34"/>
            <a:ext cx="12192000" cy="67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5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4D370-50FD-491D-90A6-2ACE5F13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78429-E005-48D5-9AB1-49266A32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DD091D-6E2D-42C0-B4A1-FB2DB928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40"/>
            <a:ext cx="12192000" cy="67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2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와이드스크린</PresentationFormat>
  <Paragraphs>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LeeSangyeong</dc:creator>
  <cp:lastModifiedBy>LeeSangyeong</cp:lastModifiedBy>
  <cp:revision>3</cp:revision>
  <dcterms:created xsi:type="dcterms:W3CDTF">2021-08-05T08:01:16Z</dcterms:created>
  <dcterms:modified xsi:type="dcterms:W3CDTF">2021-08-05T08:28:56Z</dcterms:modified>
</cp:coreProperties>
</file>